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9753600" cy="73152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Lato" panose="020F0502020204030203" pitchFamily="34" charset="0"/>
      <p:regular r:id="rId7"/>
      <p:bold r:id="rId8"/>
      <p:italic r:id="rId9"/>
      <p:boldItalic r:id="rId10"/>
    </p:embeddedFont>
    <p:embeddedFont>
      <p:font typeface="Lato Bold" panose="020F0502020204030203" charset="0"/>
      <p:regular r:id="rId11"/>
    </p:embeddedFont>
    <p:embeddedFont>
      <p:font typeface="Literata" panose="020B0604020202020204" charset="0"/>
      <p:regular r:id="rId12"/>
    </p:embeddedFont>
    <p:embeddedFont>
      <p:font typeface="Literata Bold" panose="020B0604020202020204" charset="0"/>
      <p:regular r:id="rId13"/>
    </p:embeddedFont>
    <p:embeddedFont>
      <p:font typeface="Sloop Script Pro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98" d="100"/>
          <a:sy n="98" d="100"/>
        </p:scale>
        <p:origin x="171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presProps" Target="pres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41142" y="308516"/>
            <a:ext cx="8871317" cy="6692274"/>
            <a:chOff x="0" y="0"/>
            <a:chExt cx="24439323" cy="184363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439322" cy="18436343"/>
            </a:xfrm>
            <a:custGeom>
              <a:avLst/>
              <a:gdLst/>
              <a:ahLst/>
              <a:cxnLst/>
              <a:rect l="l" t="t" r="r" b="b"/>
              <a:pathLst>
                <a:path w="24439322" h="18436343">
                  <a:moveTo>
                    <a:pt x="24439322" y="279400"/>
                  </a:moveTo>
                  <a:lnTo>
                    <a:pt x="24439322" y="0"/>
                  </a:lnTo>
                  <a:lnTo>
                    <a:pt x="0" y="0"/>
                  </a:lnTo>
                  <a:lnTo>
                    <a:pt x="0" y="18436343"/>
                  </a:lnTo>
                  <a:lnTo>
                    <a:pt x="24439322" y="18436343"/>
                  </a:lnTo>
                  <a:lnTo>
                    <a:pt x="24439322" y="279400"/>
                  </a:lnTo>
                  <a:close/>
                  <a:moveTo>
                    <a:pt x="24360583" y="279400"/>
                  </a:moveTo>
                  <a:lnTo>
                    <a:pt x="24360583" y="18357604"/>
                  </a:lnTo>
                  <a:lnTo>
                    <a:pt x="78740" y="18357604"/>
                  </a:lnTo>
                  <a:lnTo>
                    <a:pt x="78740" y="78740"/>
                  </a:lnTo>
                  <a:lnTo>
                    <a:pt x="24360583" y="78740"/>
                  </a:lnTo>
                  <a:lnTo>
                    <a:pt x="24360583" y="279400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4876800" y="139402"/>
            <a:ext cx="4305198" cy="535232"/>
            <a:chOff x="0" y="0"/>
            <a:chExt cx="1644952" cy="20450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44952" cy="204504"/>
            </a:xfrm>
            <a:custGeom>
              <a:avLst/>
              <a:gdLst/>
              <a:ahLst/>
              <a:cxnLst/>
              <a:rect l="l" t="t" r="r" b="b"/>
              <a:pathLst>
                <a:path w="1644952" h="204504">
                  <a:moveTo>
                    <a:pt x="0" y="0"/>
                  </a:moveTo>
                  <a:lnTo>
                    <a:pt x="1644952" y="0"/>
                  </a:lnTo>
                  <a:lnTo>
                    <a:pt x="1644952" y="204504"/>
                  </a:lnTo>
                  <a:lnTo>
                    <a:pt x="0" y="204504"/>
                  </a:lnTo>
                  <a:close/>
                </a:path>
              </a:pathLst>
            </a:custGeom>
            <a:solidFill>
              <a:srgbClr val="D11F26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644952" cy="242604"/>
            </a:xfrm>
            <a:prstGeom prst="rect">
              <a:avLst/>
            </a:prstGeom>
          </p:spPr>
          <p:txBody>
            <a:bodyPr lIns="44978" tIns="44978" rIns="44978" bIns="44978" rtlCol="0" anchor="ctr"/>
            <a:lstStyle/>
            <a:p>
              <a:pPr algn="ctr">
                <a:lnSpc>
                  <a:spcPts val="2107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571602" y="6655330"/>
            <a:ext cx="4305198" cy="494261"/>
            <a:chOff x="0" y="0"/>
            <a:chExt cx="1644952" cy="18885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644952" cy="188850"/>
            </a:xfrm>
            <a:custGeom>
              <a:avLst/>
              <a:gdLst/>
              <a:ahLst/>
              <a:cxnLst/>
              <a:rect l="l" t="t" r="r" b="b"/>
              <a:pathLst>
                <a:path w="1644952" h="188850">
                  <a:moveTo>
                    <a:pt x="0" y="0"/>
                  </a:moveTo>
                  <a:lnTo>
                    <a:pt x="1644952" y="0"/>
                  </a:lnTo>
                  <a:lnTo>
                    <a:pt x="1644952" y="188850"/>
                  </a:lnTo>
                  <a:lnTo>
                    <a:pt x="0" y="188850"/>
                  </a:lnTo>
                  <a:close/>
                </a:path>
              </a:pathLst>
            </a:custGeom>
            <a:solidFill>
              <a:srgbClr val="D11F26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644952" cy="226950"/>
            </a:xfrm>
            <a:prstGeom prst="rect">
              <a:avLst/>
            </a:prstGeom>
          </p:spPr>
          <p:txBody>
            <a:bodyPr lIns="44978" tIns="44978" rIns="44978" bIns="44978" rtlCol="0" anchor="ctr"/>
            <a:lstStyle/>
            <a:p>
              <a:pPr algn="ctr">
                <a:lnSpc>
                  <a:spcPts val="2107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 rot="-5400000">
            <a:off x="-1796541" y="4556911"/>
            <a:ext cx="4699645" cy="490316"/>
            <a:chOff x="0" y="0"/>
            <a:chExt cx="1795665" cy="18734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795665" cy="187342"/>
            </a:xfrm>
            <a:custGeom>
              <a:avLst/>
              <a:gdLst/>
              <a:ahLst/>
              <a:cxnLst/>
              <a:rect l="l" t="t" r="r" b="b"/>
              <a:pathLst>
                <a:path w="1795665" h="187342">
                  <a:moveTo>
                    <a:pt x="0" y="0"/>
                  </a:moveTo>
                  <a:lnTo>
                    <a:pt x="1795665" y="0"/>
                  </a:lnTo>
                  <a:lnTo>
                    <a:pt x="1795665" y="187342"/>
                  </a:lnTo>
                  <a:lnTo>
                    <a:pt x="0" y="187342"/>
                  </a:lnTo>
                  <a:close/>
                </a:path>
              </a:pathLst>
            </a:custGeom>
            <a:solidFill>
              <a:srgbClr val="D11F26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1795665" cy="225442"/>
            </a:xfrm>
            <a:prstGeom prst="rect">
              <a:avLst/>
            </a:prstGeom>
          </p:spPr>
          <p:txBody>
            <a:bodyPr lIns="44978" tIns="44978" rIns="44978" bIns="44978" rtlCol="0" anchor="ctr"/>
            <a:lstStyle/>
            <a:p>
              <a:pPr algn="ctr">
                <a:lnSpc>
                  <a:spcPts val="2107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 rot="-5400000">
            <a:off x="6838544" y="2256020"/>
            <a:ext cx="4723551" cy="490316"/>
            <a:chOff x="0" y="0"/>
            <a:chExt cx="1804799" cy="18734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804799" cy="187342"/>
            </a:xfrm>
            <a:custGeom>
              <a:avLst/>
              <a:gdLst/>
              <a:ahLst/>
              <a:cxnLst/>
              <a:rect l="l" t="t" r="r" b="b"/>
              <a:pathLst>
                <a:path w="1804799" h="187342">
                  <a:moveTo>
                    <a:pt x="0" y="0"/>
                  </a:moveTo>
                  <a:lnTo>
                    <a:pt x="1804799" y="0"/>
                  </a:lnTo>
                  <a:lnTo>
                    <a:pt x="1804799" y="187342"/>
                  </a:lnTo>
                  <a:lnTo>
                    <a:pt x="0" y="187342"/>
                  </a:lnTo>
                  <a:close/>
                </a:path>
              </a:pathLst>
            </a:custGeom>
            <a:solidFill>
              <a:srgbClr val="D11F26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1804799" cy="225442"/>
            </a:xfrm>
            <a:prstGeom prst="rect">
              <a:avLst/>
            </a:prstGeom>
          </p:spPr>
          <p:txBody>
            <a:bodyPr lIns="44978" tIns="44978" rIns="44978" bIns="44978" rtlCol="0" anchor="ctr"/>
            <a:lstStyle/>
            <a:p>
              <a:pPr algn="ctr">
                <a:lnSpc>
                  <a:spcPts val="2107"/>
                </a:lnSpc>
              </a:pPr>
              <a:endParaRPr/>
            </a:p>
          </p:txBody>
        </p:sp>
      </p:grpSp>
      <p:sp>
        <p:nvSpPr>
          <p:cNvPr id="16" name="AutoShape 16"/>
          <p:cNvSpPr/>
          <p:nvPr/>
        </p:nvSpPr>
        <p:spPr>
          <a:xfrm flipV="1">
            <a:off x="1062898" y="4513648"/>
            <a:ext cx="0" cy="1953718"/>
          </a:xfrm>
          <a:prstGeom prst="line">
            <a:avLst/>
          </a:prstGeom>
          <a:ln w="133350" cap="flat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>
            <a:off x="1076299" y="6400361"/>
            <a:ext cx="2657938" cy="0"/>
          </a:xfrm>
          <a:prstGeom prst="line">
            <a:avLst/>
          </a:prstGeom>
          <a:ln w="133350" cap="flat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>
            <a:off x="6046166" y="956194"/>
            <a:ext cx="2657938" cy="0"/>
          </a:xfrm>
          <a:prstGeom prst="line">
            <a:avLst/>
          </a:prstGeom>
          <a:ln w="133350" cap="flat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 flipV="1">
            <a:off x="8690702" y="889189"/>
            <a:ext cx="0" cy="1735531"/>
          </a:xfrm>
          <a:prstGeom prst="line">
            <a:avLst/>
          </a:prstGeom>
          <a:ln w="133350" cap="flat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Freeform 20"/>
          <p:cNvSpPr/>
          <p:nvPr/>
        </p:nvSpPr>
        <p:spPr>
          <a:xfrm>
            <a:off x="4221696" y="4563116"/>
            <a:ext cx="1310208" cy="1753242"/>
          </a:xfrm>
          <a:custGeom>
            <a:avLst/>
            <a:gdLst/>
            <a:ahLst/>
            <a:cxnLst/>
            <a:rect l="l" t="t" r="r" b="b"/>
            <a:pathLst>
              <a:path w="1310208" h="1753242">
                <a:moveTo>
                  <a:pt x="0" y="0"/>
                </a:moveTo>
                <a:lnTo>
                  <a:pt x="1310208" y="0"/>
                </a:lnTo>
                <a:lnTo>
                  <a:pt x="1310208" y="1753242"/>
                </a:lnTo>
                <a:lnTo>
                  <a:pt x="0" y="17532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12165"/>
            </a:stretch>
          </a:blipFill>
        </p:spPr>
      </p:sp>
      <p:sp>
        <p:nvSpPr>
          <p:cNvPr id="21" name="AutoShape 21"/>
          <p:cNvSpPr/>
          <p:nvPr/>
        </p:nvSpPr>
        <p:spPr>
          <a:xfrm>
            <a:off x="6198988" y="5841755"/>
            <a:ext cx="2523069" cy="0"/>
          </a:xfrm>
          <a:prstGeom prst="line">
            <a:avLst/>
          </a:prstGeom>
          <a:ln w="19050" cap="flat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TextBox 22"/>
          <p:cNvSpPr txBox="1"/>
          <p:nvPr/>
        </p:nvSpPr>
        <p:spPr>
          <a:xfrm>
            <a:off x="1833969" y="884542"/>
            <a:ext cx="6085662" cy="981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34"/>
              </a:lnSpc>
            </a:pPr>
            <a:r>
              <a:rPr lang="en-US" sz="5738" dirty="0">
                <a:solidFill>
                  <a:srgbClr val="000000"/>
                </a:solidFill>
                <a:latin typeface="Lato Bold"/>
              </a:rPr>
              <a:t>CERTIFICATE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7861710" y="211556"/>
            <a:ext cx="1489275" cy="1489275"/>
            <a:chOff x="0" y="0"/>
            <a:chExt cx="1985700" cy="1985700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1985700" cy="1985700"/>
              <a:chOff x="0" y="0"/>
              <a:chExt cx="812800" cy="8128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7"/>
                  </a:lnSpc>
                </a:pPr>
                <a:endParaRPr/>
              </a:p>
            </p:txBody>
          </p:sp>
        </p:grpSp>
        <p:sp>
          <p:nvSpPr>
            <p:cNvPr id="27" name="Freeform 27"/>
            <p:cNvSpPr/>
            <p:nvPr/>
          </p:nvSpPr>
          <p:spPr>
            <a:xfrm>
              <a:off x="1386" y="1386"/>
              <a:ext cx="1982929" cy="1982929"/>
            </a:xfrm>
            <a:custGeom>
              <a:avLst/>
              <a:gdLst/>
              <a:ahLst/>
              <a:cxnLst/>
              <a:rect l="l" t="t" r="r" b="b"/>
              <a:pathLst>
                <a:path w="1982929" h="1982929">
                  <a:moveTo>
                    <a:pt x="0" y="0"/>
                  </a:moveTo>
                  <a:lnTo>
                    <a:pt x="1982928" y="0"/>
                  </a:lnTo>
                  <a:lnTo>
                    <a:pt x="1982928" y="1982928"/>
                  </a:lnTo>
                  <a:lnTo>
                    <a:pt x="0" y="19829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28" name="TextBox 28"/>
          <p:cNvSpPr txBox="1"/>
          <p:nvPr/>
        </p:nvSpPr>
        <p:spPr>
          <a:xfrm>
            <a:off x="1031543" y="2688571"/>
            <a:ext cx="7690515" cy="1032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44"/>
              </a:lnSpc>
            </a:pPr>
            <a:r>
              <a:rPr lang="en-US" sz="6031" dirty="0">
                <a:solidFill>
                  <a:srgbClr val="000000"/>
                </a:solidFill>
                <a:latin typeface="Sloop Script Pro"/>
              </a:rPr>
              <a:t>Insert Name Here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300059" y="2486046"/>
            <a:ext cx="5153482" cy="237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3"/>
              </a:lnSpc>
              <a:spcBef>
                <a:spcPct val="0"/>
              </a:spcBef>
            </a:pPr>
            <a:r>
              <a:rPr lang="en-US" sz="1416" dirty="0">
                <a:solidFill>
                  <a:srgbClr val="000000"/>
                </a:solidFill>
                <a:latin typeface="Lato"/>
              </a:rPr>
              <a:t>This certificate is presented to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508138" y="3593370"/>
            <a:ext cx="6737324" cy="727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3"/>
              </a:lnSpc>
            </a:pPr>
            <a:r>
              <a:rPr lang="en-US" sz="1416" dirty="0">
                <a:solidFill>
                  <a:srgbClr val="000000"/>
                </a:solidFill>
                <a:latin typeface="Lato"/>
              </a:rPr>
              <a:t>for your contributions to our school community as an</a:t>
            </a:r>
          </a:p>
          <a:p>
            <a:pPr algn="ctr">
              <a:lnSpc>
                <a:spcPts val="3959"/>
              </a:lnSpc>
              <a:spcBef>
                <a:spcPct val="0"/>
              </a:spcBef>
            </a:pPr>
            <a:r>
              <a:rPr lang="en-US" sz="2828" dirty="0">
                <a:solidFill>
                  <a:srgbClr val="D11F26"/>
                </a:solidFill>
                <a:latin typeface="Lato Bold"/>
              </a:rPr>
              <a:t>OUTSTANDING CROSSING GUARD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6198988" y="6094905"/>
            <a:ext cx="2407359" cy="221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59"/>
              </a:lnSpc>
            </a:pPr>
            <a:r>
              <a:rPr lang="en-US" sz="1328" dirty="0">
                <a:solidFill>
                  <a:srgbClr val="000000"/>
                </a:solidFill>
                <a:latin typeface="Literata"/>
              </a:rPr>
              <a:t>TYPE TITLE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198988" y="5884000"/>
            <a:ext cx="2407359" cy="2155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79"/>
              </a:lnSpc>
            </a:pPr>
            <a:r>
              <a:rPr lang="en-US" sz="1271" dirty="0">
                <a:solidFill>
                  <a:srgbClr val="000000"/>
                </a:solidFill>
                <a:latin typeface="Literata Bold"/>
              </a:rPr>
              <a:t>Type Administrator Name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984933" y="1737986"/>
            <a:ext cx="3783733" cy="628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49"/>
              </a:lnSpc>
              <a:spcBef>
                <a:spcPct val="0"/>
              </a:spcBef>
            </a:pPr>
            <a:r>
              <a:rPr lang="en-US" sz="3678" dirty="0">
                <a:solidFill>
                  <a:srgbClr val="000000"/>
                </a:solidFill>
                <a:latin typeface="Lato Bold"/>
              </a:rPr>
              <a:t>of Appreciation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8A891B5-D5B8-C2F5-4CC7-DA5F2750CAF4}"/>
              </a:ext>
            </a:extLst>
          </p:cNvPr>
          <p:cNvSpPr/>
          <p:nvPr/>
        </p:nvSpPr>
        <p:spPr>
          <a:xfrm>
            <a:off x="1296553" y="5069095"/>
            <a:ext cx="2034850" cy="112838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DELETE &amp; INSERT SCHOOL LOGO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33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Literata Bold</vt:lpstr>
      <vt:lpstr>Lato Bold</vt:lpstr>
      <vt:lpstr>Literata</vt:lpstr>
      <vt:lpstr>Calibri</vt:lpstr>
      <vt:lpstr>Lato</vt:lpstr>
      <vt:lpstr>Sloop Script Pro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Crossing Guard Certification of Appreciation_Template</dc:title>
  <dc:creator>Villatoro, Shelby</dc:creator>
  <cp:lastModifiedBy>Villatoro, Shelby</cp:lastModifiedBy>
  <cp:revision>3</cp:revision>
  <dcterms:created xsi:type="dcterms:W3CDTF">2006-08-16T00:00:00Z</dcterms:created>
  <dcterms:modified xsi:type="dcterms:W3CDTF">2024-01-04T21:34:04Z</dcterms:modified>
  <dc:identifier>DAF49FkQELA</dc:identifier>
</cp:coreProperties>
</file>