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2BD_DD143AF2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3"/>
  </p:notesMasterIdLst>
  <p:sldIdLst>
    <p:sldId id="256" r:id="rId3"/>
    <p:sldId id="264" r:id="rId4"/>
    <p:sldId id="260" r:id="rId5"/>
    <p:sldId id="265" r:id="rId6"/>
    <p:sldId id="329" r:id="rId7"/>
    <p:sldId id="4793" r:id="rId8"/>
    <p:sldId id="4797" r:id="rId9"/>
    <p:sldId id="4798" r:id="rId10"/>
    <p:sldId id="4799" r:id="rId11"/>
    <p:sldId id="4792" r:id="rId12"/>
    <p:sldId id="4814" r:id="rId13"/>
    <p:sldId id="4813" r:id="rId14"/>
    <p:sldId id="271" r:id="rId15"/>
    <p:sldId id="334" r:id="rId16"/>
    <p:sldId id="4800" r:id="rId17"/>
    <p:sldId id="4815" r:id="rId18"/>
    <p:sldId id="4781" r:id="rId19"/>
    <p:sldId id="277" r:id="rId20"/>
    <p:sldId id="278" r:id="rId21"/>
    <p:sldId id="262" r:id="rId2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73D566-8688-BB72-6731-52207D2C85FB}" name="Ferguson, Megan" initials="FM" userId="S::MMCGINLEY@hdrinc.com::1e317d80-e597-4064-9546-6f1c6723d41c" providerId="AD"/>
  <p188:author id="{30861CBA-1C28-B4A1-5B65-E5E7FBA2C7EB}" name="Hicks, Nathan (Orlando)" initials="HN(" userId="S::NAHICKS@hdrinc.com::09bebf5f-e322-4dc8-bb4d-c0ced2566171" providerId="AD"/>
  <p188:author id="{1218CAF7-C3CD-A7B7-8B3B-FCE4FC013A69}" name="Lindsey, Amber" initials="LA" userId="S::AMLINDSEY@hdrinc.com::b2c1032f-97de-45fa-aff5-6bd065d78b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E54"/>
    <a:srgbClr val="174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0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169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57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rcaro, Melissa" userId="S::mporcaro@hdrinc.com::5c057760-ae48-4d11-a865-ca9a7f395d37" providerId="AD" clId="Web-{79664DEE-506E-6F3E-DEBD-C543B7889CC1}"/>
  </pc:docChgLst>
  <pc:docChgLst>
    <pc:chgData name="Ogonowski, Peter" userId="S::pogonowski@hdrinc.com::123a3319-e30b-48ef-9d3f-1cc1690c92e9" providerId="AD" clId="Web-{BE0FFA92-5651-6589-F7BC-F24BA433AB3A}"/>
    <pc:docChg chg="addSld modSld sldOrd">
      <pc:chgData name="Ogonowski, Peter" userId="S::pogonowski@hdrinc.com::123a3319-e30b-48ef-9d3f-1cc1690c92e9" providerId="AD" clId="Web-{BE0FFA92-5651-6589-F7BC-F24BA433AB3A}" dt="2023-03-10T15:45:49.044" v="20" actId="1076"/>
      <pc:docMkLst>
        <pc:docMk/>
      </pc:docMkLst>
      <pc:sldChg chg="modSp">
        <pc:chgData name="Ogonowski, Peter" userId="S::pogonowski@hdrinc.com::123a3319-e30b-48ef-9d3f-1cc1690c92e9" providerId="AD" clId="Web-{BE0FFA92-5651-6589-F7BC-F24BA433AB3A}" dt="2023-03-10T15:42:48.665" v="3" actId="20577"/>
        <pc:sldMkLst>
          <pc:docMk/>
          <pc:sldMk cId="2273807480" sldId="256"/>
        </pc:sldMkLst>
        <pc:spChg chg="mod">
          <ac:chgData name="Ogonowski, Peter" userId="S::pogonowski@hdrinc.com::123a3319-e30b-48ef-9d3f-1cc1690c92e9" providerId="AD" clId="Web-{BE0FFA92-5651-6589-F7BC-F24BA433AB3A}" dt="2023-03-10T15:42:48.665" v="3" actId="20577"/>
          <ac:spMkLst>
            <pc:docMk/>
            <pc:sldMk cId="2273807480" sldId="256"/>
            <ac:spMk id="3" creationId="{259B0F49-D1F2-4094-A709-67BEDDFFB012}"/>
          </ac:spMkLst>
        </pc:spChg>
      </pc:sldChg>
      <pc:sldChg chg="modSp">
        <pc:chgData name="Ogonowski, Peter" userId="S::pogonowski@hdrinc.com::123a3319-e30b-48ef-9d3f-1cc1690c92e9" providerId="AD" clId="Web-{BE0FFA92-5651-6589-F7BC-F24BA433AB3A}" dt="2023-03-10T15:45:49.044" v="20" actId="1076"/>
        <pc:sldMkLst>
          <pc:docMk/>
          <pc:sldMk cId="1221322186" sldId="271"/>
        </pc:sldMkLst>
        <pc:spChg chg="mod">
          <ac:chgData name="Ogonowski, Peter" userId="S::pogonowski@hdrinc.com::123a3319-e30b-48ef-9d3f-1cc1690c92e9" providerId="AD" clId="Web-{BE0FFA92-5651-6589-F7BC-F24BA433AB3A}" dt="2023-03-10T15:45:49.044" v="20" actId="1076"/>
          <ac:spMkLst>
            <pc:docMk/>
            <pc:sldMk cId="1221322186" sldId="271"/>
            <ac:spMk id="4" creationId="{88C8810A-8710-47D4-B9E7-0566E9CA3653}"/>
          </ac:spMkLst>
        </pc:spChg>
        <pc:spChg chg="mod">
          <ac:chgData name="Ogonowski, Peter" userId="S::pogonowski@hdrinc.com::123a3319-e30b-48ef-9d3f-1cc1690c92e9" providerId="AD" clId="Web-{BE0FFA92-5651-6589-F7BC-F24BA433AB3A}" dt="2023-03-10T15:43:46.323" v="7" actId="20577"/>
          <ac:spMkLst>
            <pc:docMk/>
            <pc:sldMk cId="1221322186" sldId="271"/>
            <ac:spMk id="5" creationId="{1B957EEC-EFB3-49B6-AF74-88D8833D4B3B}"/>
          </ac:spMkLst>
        </pc:spChg>
      </pc:sldChg>
    </pc:docChg>
  </pc:docChgLst>
  <pc:docChgLst>
    <pc:chgData name="Lepp, Nick" userId="cc6cd55a-6601-47df-9f68-8990a2cdb888" providerId="ADAL" clId="{6527F9E9-C54C-4729-BD4D-14064EF9790E}"/>
  </pc:docChgLst>
  <pc:docChgLst>
    <pc:chgData name="Carter, Laura" userId="dfbd69fa-a8a3-4e4e-ba1c-16b763f6896e" providerId="ADAL" clId="{7F365642-05A8-47D0-A0D8-605AD245DF9A}"/>
    <pc:docChg chg="custSel delSld modSld">
      <pc:chgData name="Carter, Laura" userId="dfbd69fa-a8a3-4e4e-ba1c-16b763f6896e" providerId="ADAL" clId="{7F365642-05A8-47D0-A0D8-605AD245DF9A}" dt="2023-04-12T19:31:41.403" v="121" actId="2696"/>
      <pc:docMkLst>
        <pc:docMk/>
      </pc:docMkLst>
      <pc:sldChg chg="modSp">
        <pc:chgData name="Carter, Laura" userId="dfbd69fa-a8a3-4e4e-ba1c-16b763f6896e" providerId="ADAL" clId="{7F365642-05A8-47D0-A0D8-605AD245DF9A}" dt="2023-04-12T18:06:40.169" v="107" actId="1076"/>
        <pc:sldMkLst>
          <pc:docMk/>
          <pc:sldMk cId="2278961156" sldId="260"/>
        </pc:sldMkLst>
        <pc:spChg chg="mod">
          <ac:chgData name="Carter, Laura" userId="dfbd69fa-a8a3-4e4e-ba1c-16b763f6896e" providerId="ADAL" clId="{7F365642-05A8-47D0-A0D8-605AD245DF9A}" dt="2023-04-12T18:06:40.169" v="107" actId="1076"/>
          <ac:spMkLst>
            <pc:docMk/>
            <pc:sldMk cId="2278961156" sldId="260"/>
            <ac:spMk id="3" creationId="{97413919-E1CB-4105-9C8B-6ADA0978A1B1}"/>
          </ac:spMkLst>
        </pc:spChg>
        <pc:spChg chg="mod">
          <ac:chgData name="Carter, Laura" userId="dfbd69fa-a8a3-4e4e-ba1c-16b763f6896e" providerId="ADAL" clId="{7F365642-05A8-47D0-A0D8-605AD245DF9A}" dt="2023-04-12T18:05:55.013" v="61" actId="6549"/>
          <ac:spMkLst>
            <pc:docMk/>
            <pc:sldMk cId="2278961156" sldId="260"/>
            <ac:spMk id="4" creationId="{663A739A-0C4E-43AD-8B49-B33CCF7FFC2F}"/>
          </ac:spMkLst>
        </pc:spChg>
        <pc:spChg chg="mod">
          <ac:chgData name="Carter, Laura" userId="dfbd69fa-a8a3-4e4e-ba1c-16b763f6896e" providerId="ADAL" clId="{7F365642-05A8-47D0-A0D8-605AD245DF9A}" dt="2023-04-12T18:06:29.736" v="106" actId="14100"/>
          <ac:spMkLst>
            <pc:docMk/>
            <pc:sldMk cId="2278961156" sldId="260"/>
            <ac:spMk id="5" creationId="{2067AC20-1FE7-4357-A326-A4DDFDD4D966}"/>
          </ac:spMkLst>
        </pc:spChg>
      </pc:sldChg>
      <pc:sldChg chg="modSp">
        <pc:chgData name="Carter, Laura" userId="dfbd69fa-a8a3-4e4e-ba1c-16b763f6896e" providerId="ADAL" clId="{7F365642-05A8-47D0-A0D8-605AD245DF9A}" dt="2023-04-12T19:30:16.365" v="115" actId="27636"/>
        <pc:sldMkLst>
          <pc:docMk/>
          <pc:sldMk cId="2939867197" sldId="275"/>
        </pc:sldMkLst>
        <pc:spChg chg="mod">
          <ac:chgData name="Carter, Laura" userId="dfbd69fa-a8a3-4e4e-ba1c-16b763f6896e" providerId="ADAL" clId="{7F365642-05A8-47D0-A0D8-605AD245DF9A}" dt="2023-04-12T19:30:16.365" v="115" actId="27636"/>
          <ac:spMkLst>
            <pc:docMk/>
            <pc:sldMk cId="2939867197" sldId="275"/>
            <ac:spMk id="15" creationId="{76285C6F-495E-4422-A6E8-3A3E3FDB7969}"/>
          </ac:spMkLst>
        </pc:spChg>
      </pc:sldChg>
      <pc:sldChg chg="modSp">
        <pc:chgData name="Carter, Laura" userId="dfbd69fa-a8a3-4e4e-ba1c-16b763f6896e" providerId="ADAL" clId="{7F365642-05A8-47D0-A0D8-605AD245DF9A}" dt="2023-04-12T19:31:10.726" v="120" actId="166"/>
        <pc:sldMkLst>
          <pc:docMk/>
          <pc:sldMk cId="1837683537" sldId="336"/>
        </pc:sldMkLst>
        <pc:spChg chg="mod">
          <ac:chgData name="Carter, Laura" userId="dfbd69fa-a8a3-4e4e-ba1c-16b763f6896e" providerId="ADAL" clId="{7F365642-05A8-47D0-A0D8-605AD245DF9A}" dt="2023-04-12T19:30:58.686" v="118" actId="1076"/>
          <ac:spMkLst>
            <pc:docMk/>
            <pc:sldMk cId="1837683537" sldId="336"/>
            <ac:spMk id="17" creationId="{062747BC-9C6F-14BC-8D08-6B7495057C70}"/>
          </ac:spMkLst>
        </pc:spChg>
        <pc:spChg chg="ord">
          <ac:chgData name="Carter, Laura" userId="dfbd69fa-a8a3-4e4e-ba1c-16b763f6896e" providerId="ADAL" clId="{7F365642-05A8-47D0-A0D8-605AD245DF9A}" dt="2023-04-12T19:31:10.726" v="120" actId="166"/>
          <ac:spMkLst>
            <pc:docMk/>
            <pc:sldMk cId="1837683537" sldId="336"/>
            <ac:spMk id="30" creationId="{F6F5D31E-4818-D1C1-A82B-AA11F1DC95F2}"/>
          </ac:spMkLst>
        </pc:spChg>
        <pc:graphicFrameChg chg="mod">
          <ac:chgData name="Carter, Laura" userId="dfbd69fa-a8a3-4e4e-ba1c-16b763f6896e" providerId="ADAL" clId="{7F365642-05A8-47D0-A0D8-605AD245DF9A}" dt="2023-04-12T19:30:54.843" v="117" actId="1076"/>
          <ac:graphicFrameMkLst>
            <pc:docMk/>
            <pc:sldMk cId="1837683537" sldId="336"/>
            <ac:graphicFrameMk id="8" creationId="{E047CB0C-3DE5-E9E9-A3A8-9CB88B94E6DB}"/>
          </ac:graphicFrameMkLst>
        </pc:graphicFrameChg>
        <pc:graphicFrameChg chg="ord">
          <ac:chgData name="Carter, Laura" userId="dfbd69fa-a8a3-4e4e-ba1c-16b763f6896e" providerId="ADAL" clId="{7F365642-05A8-47D0-A0D8-605AD245DF9A}" dt="2023-04-12T19:31:04.866" v="119" actId="167"/>
          <ac:graphicFrameMkLst>
            <pc:docMk/>
            <pc:sldMk cId="1837683537" sldId="336"/>
            <ac:graphicFrameMk id="14" creationId="{CF676DA6-4E75-97C8-DEA0-EB8C14478C1A}"/>
          </ac:graphicFrameMkLst>
        </pc:graphicFrameChg>
      </pc:sldChg>
      <pc:sldChg chg="modSp">
        <pc:chgData name="Carter, Laura" userId="dfbd69fa-a8a3-4e4e-ba1c-16b763f6896e" providerId="ADAL" clId="{7F365642-05A8-47D0-A0D8-605AD245DF9A}" dt="2023-04-12T18:08:42.293" v="114" actId="20577"/>
        <pc:sldMkLst>
          <pc:docMk/>
          <pc:sldMk cId="920128759" sldId="4792"/>
        </pc:sldMkLst>
        <pc:spChg chg="mod">
          <ac:chgData name="Carter, Laura" userId="dfbd69fa-a8a3-4e4e-ba1c-16b763f6896e" providerId="ADAL" clId="{7F365642-05A8-47D0-A0D8-605AD245DF9A}" dt="2023-04-12T18:08:42.293" v="114" actId="20577"/>
          <ac:spMkLst>
            <pc:docMk/>
            <pc:sldMk cId="920128759" sldId="4792"/>
            <ac:spMk id="11" creationId="{B50AC7A1-0697-4D5E-B3F3-9BB490ED6D33}"/>
          </ac:spMkLst>
        </pc:spChg>
      </pc:sldChg>
      <pc:sldChg chg="del">
        <pc:chgData name="Carter, Laura" userId="dfbd69fa-a8a3-4e4e-ba1c-16b763f6896e" providerId="ADAL" clId="{7F365642-05A8-47D0-A0D8-605AD245DF9A}" dt="2023-04-12T19:31:41.403" v="121" actId="2696"/>
        <pc:sldMkLst>
          <pc:docMk/>
          <pc:sldMk cId="2778768453" sldId="4818"/>
        </pc:sldMkLst>
      </pc:sldChg>
      <pc:sldChg chg="modSp">
        <pc:chgData name="Carter, Laura" userId="dfbd69fa-a8a3-4e4e-ba1c-16b763f6896e" providerId="ADAL" clId="{7F365642-05A8-47D0-A0D8-605AD245DF9A}" dt="2023-04-12T19:30:16.392" v="116" actId="27636"/>
        <pc:sldMkLst>
          <pc:docMk/>
          <pc:sldMk cId="3849561967" sldId="4819"/>
        </pc:sldMkLst>
        <pc:spChg chg="mod">
          <ac:chgData name="Carter, Laura" userId="dfbd69fa-a8a3-4e4e-ba1c-16b763f6896e" providerId="ADAL" clId="{7F365642-05A8-47D0-A0D8-605AD245DF9A}" dt="2023-04-12T19:30:16.392" v="116" actId="27636"/>
          <ac:spMkLst>
            <pc:docMk/>
            <pc:sldMk cId="3849561967" sldId="4819"/>
            <ac:spMk id="8" creationId="{00000000-0000-0000-0000-000000000000}"/>
          </ac:spMkLst>
        </pc:spChg>
      </pc:sldChg>
    </pc:docChg>
  </pc:docChgLst>
  <pc:docChgLst>
    <pc:chgData name="Lindsey, Amber" userId="b2c1032f-97de-45fa-aff5-6bd065d78b9a" providerId="ADAL" clId="{EE1DCFA1-45E4-4698-862D-A900CF1032B6}"/>
    <pc:docChg chg="undo custSel addSld modSld sldOrd">
      <pc:chgData name="Lindsey, Amber" userId="b2c1032f-97de-45fa-aff5-6bd065d78b9a" providerId="ADAL" clId="{EE1DCFA1-45E4-4698-862D-A900CF1032B6}" dt="2023-04-06T19:38:08.585" v="893" actId="1076"/>
      <pc:docMkLst>
        <pc:docMk/>
      </pc:docMkLst>
      <pc:sldChg chg="modSp mod">
        <pc:chgData name="Lindsey, Amber" userId="b2c1032f-97de-45fa-aff5-6bd065d78b9a" providerId="ADAL" clId="{EE1DCFA1-45E4-4698-862D-A900CF1032B6}" dt="2023-04-04T15:31:37.055" v="0"/>
        <pc:sldMkLst>
          <pc:docMk/>
          <pc:sldMk cId="3720799679" sldId="278"/>
        </pc:sldMkLst>
        <pc:spChg chg="mod">
          <ac:chgData name="Lindsey, Amber" userId="b2c1032f-97de-45fa-aff5-6bd065d78b9a" providerId="ADAL" clId="{EE1DCFA1-45E4-4698-862D-A900CF1032B6}" dt="2023-04-04T15:31:37.055" v="0"/>
          <ac:spMkLst>
            <pc:docMk/>
            <pc:sldMk cId="3720799679" sldId="278"/>
            <ac:spMk id="2" creationId="{2CFC7F4C-2329-455D-82B4-E3113D4AE01A}"/>
          </ac:spMkLst>
        </pc:spChg>
      </pc:sldChg>
      <pc:sldChg chg="addSp delSp modSp mod ord modShow modCm">
        <pc:chgData name="Lindsey, Amber" userId="b2c1032f-97de-45fa-aff5-6bd065d78b9a" providerId="ADAL" clId="{EE1DCFA1-45E4-4698-862D-A900CF1032B6}" dt="2023-04-06T19:36:36.502" v="881" actId="729"/>
        <pc:sldMkLst>
          <pc:docMk/>
          <pc:sldMk cId="1420087060" sldId="4804"/>
        </pc:sldMkLst>
        <pc:spChg chg="add del mod">
          <ac:chgData name="Lindsey, Amber" userId="b2c1032f-97de-45fa-aff5-6bd065d78b9a" providerId="ADAL" clId="{EE1DCFA1-45E4-4698-862D-A900CF1032B6}" dt="2023-04-06T18:49:23.125" v="170" actId="21"/>
          <ac:spMkLst>
            <pc:docMk/>
            <pc:sldMk cId="1420087060" sldId="4804"/>
            <ac:spMk id="2" creationId="{0DB19BF7-9766-37FE-D09C-F7AE72521BBB}"/>
          </ac:spMkLst>
        </pc:spChg>
        <pc:spChg chg="mod">
          <ac:chgData name="Lindsey, Amber" userId="b2c1032f-97de-45fa-aff5-6bd065d78b9a" providerId="ADAL" clId="{EE1DCFA1-45E4-4698-862D-A900CF1032B6}" dt="2023-04-06T18:48:39.597" v="158" actId="20577"/>
          <ac:spMkLst>
            <pc:docMk/>
            <pc:sldMk cId="1420087060" sldId="4804"/>
            <ac:spMk id="3" creationId="{D5B5C30E-0C51-B3CA-36FA-4ABFF035D1D4}"/>
          </ac:spMkLst>
        </pc:spChg>
        <pc:spChg chg="add mod">
          <ac:chgData name="Lindsey, Amber" userId="b2c1032f-97de-45fa-aff5-6bd065d78b9a" providerId="ADAL" clId="{EE1DCFA1-45E4-4698-862D-A900CF1032B6}" dt="2023-04-06T18:52:54.170" v="280" actId="1035"/>
          <ac:spMkLst>
            <pc:docMk/>
            <pc:sldMk cId="1420087060" sldId="4804"/>
            <ac:spMk id="4" creationId="{98774590-067C-3E5A-1062-1D7F86B55CE7}"/>
          </ac:spMkLst>
        </pc:spChg>
        <pc:spChg chg="mod">
          <ac:chgData name="Lindsey, Amber" userId="b2c1032f-97de-45fa-aff5-6bd065d78b9a" providerId="ADAL" clId="{EE1DCFA1-45E4-4698-862D-A900CF1032B6}" dt="2023-04-06T18:52:54.170" v="280" actId="1035"/>
          <ac:spMkLst>
            <pc:docMk/>
            <pc:sldMk cId="1420087060" sldId="4804"/>
            <ac:spMk id="22" creationId="{FC6E8608-99E8-983F-9C91-B399568454E7}"/>
          </ac:spMkLst>
        </pc:spChg>
        <pc:spChg chg="mod">
          <ac:chgData name="Lindsey, Amber" userId="b2c1032f-97de-45fa-aff5-6bd065d78b9a" providerId="ADAL" clId="{EE1DCFA1-45E4-4698-862D-A900CF1032B6}" dt="2023-04-06T18:52:54.170" v="280" actId="1035"/>
          <ac:spMkLst>
            <pc:docMk/>
            <pc:sldMk cId="1420087060" sldId="4804"/>
            <ac:spMk id="23" creationId="{8AE9D80B-3D18-3A7F-DE8E-57AB799E8FEA}"/>
          </ac:spMkLst>
        </pc:spChg>
        <pc:spChg chg="mod">
          <ac:chgData name="Lindsey, Amber" userId="b2c1032f-97de-45fa-aff5-6bd065d78b9a" providerId="ADAL" clId="{EE1DCFA1-45E4-4698-862D-A900CF1032B6}" dt="2023-04-06T18:52:54.170" v="280" actId="1035"/>
          <ac:spMkLst>
            <pc:docMk/>
            <pc:sldMk cId="1420087060" sldId="4804"/>
            <ac:spMk id="24" creationId="{D5B7C8E1-B621-69B4-FD21-78E55D19CD0B}"/>
          </ac:spMkLst>
        </pc:spChg>
        <pc:spChg chg="mod">
          <ac:chgData name="Lindsey, Amber" userId="b2c1032f-97de-45fa-aff5-6bd065d78b9a" providerId="ADAL" clId="{EE1DCFA1-45E4-4698-862D-A900CF1032B6}" dt="2023-04-06T18:52:54.170" v="280" actId="1035"/>
          <ac:spMkLst>
            <pc:docMk/>
            <pc:sldMk cId="1420087060" sldId="4804"/>
            <ac:spMk id="25" creationId="{D8E5905A-CDC7-E5CB-498C-0EC23D22451C}"/>
          </ac:spMkLst>
        </pc:spChg>
        <pc:spChg chg="mod">
          <ac:chgData name="Lindsey, Amber" userId="b2c1032f-97de-45fa-aff5-6bd065d78b9a" providerId="ADAL" clId="{EE1DCFA1-45E4-4698-862D-A900CF1032B6}" dt="2023-04-06T18:52:54.170" v="280" actId="1035"/>
          <ac:spMkLst>
            <pc:docMk/>
            <pc:sldMk cId="1420087060" sldId="4804"/>
            <ac:spMk id="26" creationId="{BB7DA281-EC57-4E26-27D6-0EE7E4F93395}"/>
          </ac:spMkLst>
        </pc:spChg>
        <pc:spChg chg="mod">
          <ac:chgData name="Lindsey, Amber" userId="b2c1032f-97de-45fa-aff5-6bd065d78b9a" providerId="ADAL" clId="{EE1DCFA1-45E4-4698-862D-A900CF1032B6}" dt="2023-04-06T18:52:54.170" v="280" actId="1035"/>
          <ac:spMkLst>
            <pc:docMk/>
            <pc:sldMk cId="1420087060" sldId="4804"/>
            <ac:spMk id="27" creationId="{B6707D6C-5455-7465-9820-F2F095A18D17}"/>
          </ac:spMkLst>
        </pc:spChg>
        <pc:grpChg chg="mod">
          <ac:chgData name="Lindsey, Amber" userId="b2c1032f-97de-45fa-aff5-6bd065d78b9a" providerId="ADAL" clId="{EE1DCFA1-45E4-4698-862D-A900CF1032B6}" dt="2023-04-06T18:52:54.170" v="280" actId="1035"/>
          <ac:grpSpMkLst>
            <pc:docMk/>
            <pc:sldMk cId="1420087060" sldId="4804"/>
            <ac:grpSpMk id="20" creationId="{146523FB-65DA-5975-9F62-432FFE7E87AA}"/>
          </ac:grpSpMkLst>
        </pc:grpChg>
        <pc:picChg chg="mod modCrop">
          <ac:chgData name="Lindsey, Amber" userId="b2c1032f-97de-45fa-aff5-6bd065d78b9a" providerId="ADAL" clId="{EE1DCFA1-45E4-4698-862D-A900CF1032B6}" dt="2023-04-06T18:54:14.912" v="282" actId="732"/>
          <ac:picMkLst>
            <pc:docMk/>
            <pc:sldMk cId="1420087060" sldId="4804"/>
            <ac:picMk id="5" creationId="{F09A6DD1-6BCC-F9B5-84B3-FA29C65347B4}"/>
          </ac:picMkLst>
        </pc:picChg>
      </pc:sldChg>
      <pc:sldChg chg="addSp delSp modSp add mod ord modNotesTx">
        <pc:chgData name="Lindsey, Amber" userId="b2c1032f-97de-45fa-aff5-6bd065d78b9a" providerId="ADAL" clId="{EE1DCFA1-45E4-4698-862D-A900CF1032B6}" dt="2023-04-06T19:37:33.310" v="887" actId="1076"/>
        <pc:sldMkLst>
          <pc:docMk/>
          <pc:sldMk cId="2780792153" sldId="4808"/>
        </pc:sldMkLst>
        <pc:spChg chg="add del mod">
          <ac:chgData name="Lindsey, Amber" userId="b2c1032f-97de-45fa-aff5-6bd065d78b9a" providerId="ADAL" clId="{EE1DCFA1-45E4-4698-862D-A900CF1032B6}" dt="2023-04-06T19:16:30.989" v="387"/>
          <ac:spMkLst>
            <pc:docMk/>
            <pc:sldMk cId="2780792153" sldId="4808"/>
            <ac:spMk id="2" creationId="{45AA3BC9-255E-1F03-8F1C-395DB74EA9A4}"/>
          </ac:spMkLst>
        </pc:spChg>
        <pc:spChg chg="add mod">
          <ac:chgData name="Lindsey, Amber" userId="b2c1032f-97de-45fa-aff5-6bd065d78b9a" providerId="ADAL" clId="{EE1DCFA1-45E4-4698-862D-A900CF1032B6}" dt="2023-04-06T19:37:13.767" v="884" actId="14100"/>
          <ac:spMkLst>
            <pc:docMk/>
            <pc:sldMk cId="2780792153" sldId="4808"/>
            <ac:spMk id="4" creationId="{34BE5F30-9457-F88D-2C80-431D006BAE95}"/>
          </ac:spMkLst>
        </pc:spChg>
        <pc:spChg chg="mod topLvl">
          <ac:chgData name="Lindsey, Amber" userId="b2c1032f-97de-45fa-aff5-6bd065d78b9a" providerId="ADAL" clId="{EE1DCFA1-45E4-4698-862D-A900CF1032B6}" dt="2023-04-06T19:37:07.308" v="882" actId="14100"/>
          <ac:spMkLst>
            <pc:docMk/>
            <pc:sldMk cId="2780792153" sldId="4808"/>
            <ac:spMk id="13" creationId="{23A1C8A3-2939-B314-13C4-0C4A83BF57E1}"/>
          </ac:spMkLst>
        </pc:spChg>
        <pc:spChg chg="add mod">
          <ac:chgData name="Lindsey, Amber" userId="b2c1032f-97de-45fa-aff5-6bd065d78b9a" providerId="ADAL" clId="{EE1DCFA1-45E4-4698-862D-A900CF1032B6}" dt="2023-04-06T19:37:19.810" v="885" actId="1076"/>
          <ac:spMkLst>
            <pc:docMk/>
            <pc:sldMk cId="2780792153" sldId="4808"/>
            <ac:spMk id="14" creationId="{92E8E931-D185-0628-58DD-491B21D993B0}"/>
          </ac:spMkLst>
        </pc:spChg>
        <pc:spChg chg="mod topLvl">
          <ac:chgData name="Lindsey, Amber" userId="b2c1032f-97de-45fa-aff5-6bd065d78b9a" providerId="ADAL" clId="{EE1DCFA1-45E4-4698-862D-A900CF1032B6}" dt="2023-04-06T19:37:10.499" v="883" actId="14100"/>
          <ac:spMkLst>
            <pc:docMk/>
            <pc:sldMk cId="2780792153" sldId="4808"/>
            <ac:spMk id="16" creationId="{2E00A865-3733-D368-A98A-9F98ECCF931A}"/>
          </ac:spMkLst>
        </pc:spChg>
        <pc:spChg chg="del topLvl">
          <ac:chgData name="Lindsey, Amber" userId="b2c1032f-97de-45fa-aff5-6bd065d78b9a" providerId="ADAL" clId="{EE1DCFA1-45E4-4698-862D-A900CF1032B6}" dt="2023-04-06T19:15:12.759" v="295" actId="21"/>
          <ac:spMkLst>
            <pc:docMk/>
            <pc:sldMk cId="2780792153" sldId="4808"/>
            <ac:spMk id="17" creationId="{7C203725-ECEB-B22E-B8BA-1117493E3E63}"/>
          </ac:spMkLst>
        </pc:spChg>
        <pc:spChg chg="del">
          <ac:chgData name="Lindsey, Amber" userId="b2c1032f-97de-45fa-aff5-6bd065d78b9a" providerId="ADAL" clId="{EE1DCFA1-45E4-4698-862D-A900CF1032B6}" dt="2023-04-06T19:14:30.364" v="286" actId="21"/>
          <ac:spMkLst>
            <pc:docMk/>
            <pc:sldMk cId="2780792153" sldId="4808"/>
            <ac:spMk id="18" creationId="{EF2C6FE6-3437-5A6B-9C10-1ED14BBD6368}"/>
          </ac:spMkLst>
        </pc:spChg>
        <pc:spChg chg="del topLvl">
          <ac:chgData name="Lindsey, Amber" userId="b2c1032f-97de-45fa-aff5-6bd065d78b9a" providerId="ADAL" clId="{EE1DCFA1-45E4-4698-862D-A900CF1032B6}" dt="2023-04-06T19:14:43.841" v="289" actId="21"/>
          <ac:spMkLst>
            <pc:docMk/>
            <pc:sldMk cId="2780792153" sldId="4808"/>
            <ac:spMk id="19" creationId="{16FCF5BF-E358-990A-DE5D-5EFB90EB984A}"/>
          </ac:spMkLst>
        </pc:spChg>
        <pc:spChg chg="del">
          <ac:chgData name="Lindsey, Amber" userId="b2c1032f-97de-45fa-aff5-6bd065d78b9a" providerId="ADAL" clId="{EE1DCFA1-45E4-4698-862D-A900CF1032B6}" dt="2023-04-06T19:15:08.372" v="294" actId="21"/>
          <ac:spMkLst>
            <pc:docMk/>
            <pc:sldMk cId="2780792153" sldId="4808"/>
            <ac:spMk id="21" creationId="{BA4B458E-4BAB-A742-A564-D76A8D67AE65}"/>
          </ac:spMkLst>
        </pc:spChg>
        <pc:spChg chg="add mod">
          <ac:chgData name="Lindsey, Amber" userId="b2c1032f-97de-45fa-aff5-6bd065d78b9a" providerId="ADAL" clId="{EE1DCFA1-45E4-4698-862D-A900CF1032B6}" dt="2023-04-06T19:17:40.196" v="393" actId="1076"/>
          <ac:spMkLst>
            <pc:docMk/>
            <pc:sldMk cId="2780792153" sldId="4808"/>
            <ac:spMk id="22" creationId="{361131CB-83EA-FA89-8FB3-34D1D870CBAF}"/>
          </ac:spMkLst>
        </pc:spChg>
        <pc:spChg chg="add mod">
          <ac:chgData name="Lindsey, Amber" userId="b2c1032f-97de-45fa-aff5-6bd065d78b9a" providerId="ADAL" clId="{EE1DCFA1-45E4-4698-862D-A900CF1032B6}" dt="2023-04-06T19:32:49.602" v="853" actId="1038"/>
          <ac:spMkLst>
            <pc:docMk/>
            <pc:sldMk cId="2780792153" sldId="4808"/>
            <ac:spMk id="23" creationId="{B0733C35-C51A-D6E4-9FD3-4EE0516EA650}"/>
          </ac:spMkLst>
        </pc:spChg>
        <pc:spChg chg="mod">
          <ac:chgData name="Lindsey, Amber" userId="b2c1032f-97de-45fa-aff5-6bd065d78b9a" providerId="ADAL" clId="{EE1DCFA1-45E4-4698-862D-A900CF1032B6}" dt="2023-04-06T19:37:33.310" v="887" actId="1076"/>
          <ac:spMkLst>
            <pc:docMk/>
            <pc:sldMk cId="2780792153" sldId="4808"/>
            <ac:spMk id="25" creationId="{D8E5905A-CDC7-E5CB-498C-0EC23D22451C}"/>
          </ac:spMkLst>
        </pc:spChg>
        <pc:spChg chg="del">
          <ac:chgData name="Lindsey, Amber" userId="b2c1032f-97de-45fa-aff5-6bd065d78b9a" providerId="ADAL" clId="{EE1DCFA1-45E4-4698-862D-A900CF1032B6}" dt="2023-04-06T19:14:32.844" v="287" actId="21"/>
          <ac:spMkLst>
            <pc:docMk/>
            <pc:sldMk cId="2780792153" sldId="4808"/>
            <ac:spMk id="26" creationId="{BB7DA281-EC57-4E26-27D6-0EE7E4F93395}"/>
          </ac:spMkLst>
        </pc:spChg>
        <pc:spChg chg="del">
          <ac:chgData name="Lindsey, Amber" userId="b2c1032f-97de-45fa-aff5-6bd065d78b9a" providerId="ADAL" clId="{EE1DCFA1-45E4-4698-862D-A900CF1032B6}" dt="2023-04-06T19:14:38.746" v="288" actId="21"/>
          <ac:spMkLst>
            <pc:docMk/>
            <pc:sldMk cId="2780792153" sldId="4808"/>
            <ac:spMk id="27" creationId="{B6707D6C-5455-7465-9820-F2F095A18D17}"/>
          </ac:spMkLst>
        </pc:spChg>
        <pc:spChg chg="mod">
          <ac:chgData name="Lindsey, Amber" userId="b2c1032f-97de-45fa-aff5-6bd065d78b9a" providerId="ADAL" clId="{EE1DCFA1-45E4-4698-862D-A900CF1032B6}" dt="2023-04-06T19:17:55.048" v="394" actId="1076"/>
          <ac:spMkLst>
            <pc:docMk/>
            <pc:sldMk cId="2780792153" sldId="4808"/>
            <ac:spMk id="30" creationId="{E32F19E5-D5CA-E003-7AD1-C7EDEA298AD3}"/>
          </ac:spMkLst>
        </pc:spChg>
        <pc:spChg chg="mod">
          <ac:chgData name="Lindsey, Amber" userId="b2c1032f-97de-45fa-aff5-6bd065d78b9a" providerId="ADAL" clId="{EE1DCFA1-45E4-4698-862D-A900CF1032B6}" dt="2023-04-06T19:37:26.177" v="886" actId="1076"/>
          <ac:spMkLst>
            <pc:docMk/>
            <pc:sldMk cId="2780792153" sldId="4808"/>
            <ac:spMk id="31" creationId="{5517E373-C79A-8BF4-5FEA-D9A9407F4FEC}"/>
          </ac:spMkLst>
        </pc:spChg>
        <pc:spChg chg="del">
          <ac:chgData name="Lindsey, Amber" userId="b2c1032f-97de-45fa-aff5-6bd065d78b9a" providerId="ADAL" clId="{EE1DCFA1-45E4-4698-862D-A900CF1032B6}" dt="2023-04-06T19:15:05.166" v="293" actId="21"/>
          <ac:spMkLst>
            <pc:docMk/>
            <pc:sldMk cId="2780792153" sldId="4808"/>
            <ac:spMk id="32" creationId="{39D00246-74AD-E195-8FAB-CA7BF22558BB}"/>
          </ac:spMkLst>
        </pc:spChg>
        <pc:spChg chg="del">
          <ac:chgData name="Lindsey, Amber" userId="b2c1032f-97de-45fa-aff5-6bd065d78b9a" providerId="ADAL" clId="{EE1DCFA1-45E4-4698-862D-A900CF1032B6}" dt="2023-04-06T19:14:54.386" v="290" actId="21"/>
          <ac:spMkLst>
            <pc:docMk/>
            <pc:sldMk cId="2780792153" sldId="4808"/>
            <ac:spMk id="33" creationId="{69D20910-7DC0-DD2E-A81C-50B6FF98C68D}"/>
          </ac:spMkLst>
        </pc:spChg>
        <pc:spChg chg="mod">
          <ac:chgData name="Lindsey, Amber" userId="b2c1032f-97de-45fa-aff5-6bd065d78b9a" providerId="ADAL" clId="{EE1DCFA1-45E4-4698-862D-A900CF1032B6}" dt="2023-04-06T19:17:31.261" v="392" actId="1076"/>
          <ac:spMkLst>
            <pc:docMk/>
            <pc:sldMk cId="2780792153" sldId="4808"/>
            <ac:spMk id="34" creationId="{E8E59246-EAFE-7F7F-F583-4C618602D65D}"/>
          </ac:spMkLst>
        </pc:spChg>
        <pc:spChg chg="del mod">
          <ac:chgData name="Lindsey, Amber" userId="b2c1032f-97de-45fa-aff5-6bd065d78b9a" providerId="ADAL" clId="{EE1DCFA1-45E4-4698-862D-A900CF1032B6}" dt="2023-04-06T19:22:56.432" v="408" actId="21"/>
          <ac:spMkLst>
            <pc:docMk/>
            <pc:sldMk cId="2780792153" sldId="4808"/>
            <ac:spMk id="35" creationId="{8B5D23DE-1141-B4C5-60A0-8B6A18F57F19}"/>
          </ac:spMkLst>
        </pc:spChg>
        <pc:spChg chg="del">
          <ac:chgData name="Lindsey, Amber" userId="b2c1032f-97de-45fa-aff5-6bd065d78b9a" providerId="ADAL" clId="{EE1DCFA1-45E4-4698-862D-A900CF1032B6}" dt="2023-04-06T19:14:59.415" v="291" actId="21"/>
          <ac:spMkLst>
            <pc:docMk/>
            <pc:sldMk cId="2780792153" sldId="4808"/>
            <ac:spMk id="36" creationId="{AF33F983-4293-0460-2E9C-DEE4C59739DA}"/>
          </ac:spMkLst>
        </pc:spChg>
        <pc:spChg chg="del">
          <ac:chgData name="Lindsey, Amber" userId="b2c1032f-97de-45fa-aff5-6bd065d78b9a" providerId="ADAL" clId="{EE1DCFA1-45E4-4698-862D-A900CF1032B6}" dt="2023-04-06T19:15:01.110" v="292" actId="21"/>
          <ac:spMkLst>
            <pc:docMk/>
            <pc:sldMk cId="2780792153" sldId="4808"/>
            <ac:spMk id="37" creationId="{67CC9778-B6A9-FB87-6944-ADF4EA317487}"/>
          </ac:spMkLst>
        </pc:spChg>
        <pc:grpChg chg="del">
          <ac:chgData name="Lindsey, Amber" userId="b2c1032f-97de-45fa-aff5-6bd065d78b9a" providerId="ADAL" clId="{EE1DCFA1-45E4-4698-862D-A900CF1032B6}" dt="2023-04-06T19:15:12.759" v="295" actId="21"/>
          <ac:grpSpMkLst>
            <pc:docMk/>
            <pc:sldMk cId="2780792153" sldId="4808"/>
            <ac:grpSpMk id="15" creationId="{16A51EE3-5ECB-DC33-9330-656D59C76ED6}"/>
          </ac:grpSpMkLst>
        </pc:grpChg>
        <pc:grpChg chg="del">
          <ac:chgData name="Lindsey, Amber" userId="b2c1032f-97de-45fa-aff5-6bd065d78b9a" providerId="ADAL" clId="{EE1DCFA1-45E4-4698-862D-A900CF1032B6}" dt="2023-04-06T19:14:43.841" v="289" actId="21"/>
          <ac:grpSpMkLst>
            <pc:docMk/>
            <pc:sldMk cId="2780792153" sldId="4808"/>
            <ac:grpSpMk id="20" creationId="{146523FB-65DA-5975-9F62-432FFE7E87AA}"/>
          </ac:grpSpMkLst>
        </pc:grpChg>
      </pc:sldChg>
      <pc:sldChg chg="addSp delSp modSp add mod modNotesTx">
        <pc:chgData name="Lindsey, Amber" userId="b2c1032f-97de-45fa-aff5-6bd065d78b9a" providerId="ADAL" clId="{EE1DCFA1-45E4-4698-862D-A900CF1032B6}" dt="2023-04-06T19:33:59.762" v="857" actId="20577"/>
        <pc:sldMkLst>
          <pc:docMk/>
          <pc:sldMk cId="1693064628" sldId="4809"/>
        </pc:sldMkLst>
        <pc:spChg chg="del">
          <ac:chgData name="Lindsey, Amber" userId="b2c1032f-97de-45fa-aff5-6bd065d78b9a" providerId="ADAL" clId="{EE1DCFA1-45E4-4698-862D-A900CF1032B6}" dt="2023-04-06T19:28:02.091" v="534" actId="21"/>
          <ac:spMkLst>
            <pc:docMk/>
            <pc:sldMk cId="1693064628" sldId="4809"/>
            <ac:spMk id="4" creationId="{34BE5F30-9457-F88D-2C80-431D006BAE95}"/>
          </ac:spMkLst>
        </pc:spChg>
        <pc:spChg chg="del">
          <ac:chgData name="Lindsey, Amber" userId="b2c1032f-97de-45fa-aff5-6bd065d78b9a" providerId="ADAL" clId="{EE1DCFA1-45E4-4698-862D-A900CF1032B6}" dt="2023-04-06T19:28:02.091" v="534" actId="21"/>
          <ac:spMkLst>
            <pc:docMk/>
            <pc:sldMk cId="1693064628" sldId="4809"/>
            <ac:spMk id="13" creationId="{23A1C8A3-2939-B314-13C4-0C4A83BF57E1}"/>
          </ac:spMkLst>
        </pc:spChg>
        <pc:spChg chg="del">
          <ac:chgData name="Lindsey, Amber" userId="b2c1032f-97de-45fa-aff5-6bd065d78b9a" providerId="ADAL" clId="{EE1DCFA1-45E4-4698-862D-A900CF1032B6}" dt="2023-04-06T19:28:02.091" v="534" actId="21"/>
          <ac:spMkLst>
            <pc:docMk/>
            <pc:sldMk cId="1693064628" sldId="4809"/>
            <ac:spMk id="14" creationId="{92E8E931-D185-0628-58DD-491B21D993B0}"/>
          </ac:spMkLst>
        </pc:spChg>
        <pc:spChg chg="mod">
          <ac:chgData name="Lindsey, Amber" userId="b2c1032f-97de-45fa-aff5-6bd065d78b9a" providerId="ADAL" clId="{EE1DCFA1-45E4-4698-862D-A900CF1032B6}" dt="2023-04-06T19:28:15.716" v="535"/>
          <ac:spMkLst>
            <pc:docMk/>
            <pc:sldMk cId="1693064628" sldId="4809"/>
            <ac:spMk id="15" creationId="{E37AE7C9-03B0-B52A-87A6-5980AE86B436}"/>
          </ac:spMkLst>
        </pc:spChg>
        <pc:spChg chg="del">
          <ac:chgData name="Lindsey, Amber" userId="b2c1032f-97de-45fa-aff5-6bd065d78b9a" providerId="ADAL" clId="{EE1DCFA1-45E4-4698-862D-A900CF1032B6}" dt="2023-04-06T19:28:02.091" v="534" actId="21"/>
          <ac:spMkLst>
            <pc:docMk/>
            <pc:sldMk cId="1693064628" sldId="4809"/>
            <ac:spMk id="16" creationId="{2E00A865-3733-D368-A98A-9F98ECCF931A}"/>
          </ac:spMkLst>
        </pc:spChg>
        <pc:spChg chg="mod">
          <ac:chgData name="Lindsey, Amber" userId="b2c1032f-97de-45fa-aff5-6bd065d78b9a" providerId="ADAL" clId="{EE1DCFA1-45E4-4698-862D-A900CF1032B6}" dt="2023-04-06T19:28:15.716" v="535"/>
          <ac:spMkLst>
            <pc:docMk/>
            <pc:sldMk cId="1693064628" sldId="4809"/>
            <ac:spMk id="17" creationId="{32D9B75B-ABD0-67D3-5993-E92B8939A3D7}"/>
          </ac:spMkLst>
        </pc:spChg>
        <pc:spChg chg="mod">
          <ac:chgData name="Lindsey, Amber" userId="b2c1032f-97de-45fa-aff5-6bd065d78b9a" providerId="ADAL" clId="{EE1DCFA1-45E4-4698-862D-A900CF1032B6}" dt="2023-04-06T19:28:15.716" v="535"/>
          <ac:spMkLst>
            <pc:docMk/>
            <pc:sldMk cId="1693064628" sldId="4809"/>
            <ac:spMk id="18" creationId="{95160B66-6764-3376-E340-BCACD26480B3}"/>
          </ac:spMkLst>
        </pc:spChg>
        <pc:spChg chg="add del mod">
          <ac:chgData name="Lindsey, Amber" userId="b2c1032f-97de-45fa-aff5-6bd065d78b9a" providerId="ADAL" clId="{EE1DCFA1-45E4-4698-862D-A900CF1032B6}" dt="2023-04-06T19:28:17.607" v="536"/>
          <ac:spMkLst>
            <pc:docMk/>
            <pc:sldMk cId="1693064628" sldId="4809"/>
            <ac:spMk id="19" creationId="{3C7D6245-79C7-2D9C-FC81-68E8E523C3FA}"/>
          </ac:spMkLst>
        </pc:spChg>
        <pc:spChg chg="add mod">
          <ac:chgData name="Lindsey, Amber" userId="b2c1032f-97de-45fa-aff5-6bd065d78b9a" providerId="ADAL" clId="{EE1DCFA1-45E4-4698-862D-A900CF1032B6}" dt="2023-04-06T19:32:00.116" v="801" actId="1038"/>
          <ac:spMkLst>
            <pc:docMk/>
            <pc:sldMk cId="1693064628" sldId="4809"/>
            <ac:spMk id="20" creationId="{1E946579-0DD8-9B54-E199-485692B2E717}"/>
          </ac:spMkLst>
        </pc:spChg>
        <pc:spChg chg="add mod">
          <ac:chgData name="Lindsey, Amber" userId="b2c1032f-97de-45fa-aff5-6bd065d78b9a" providerId="ADAL" clId="{EE1DCFA1-45E4-4698-862D-A900CF1032B6}" dt="2023-04-06T19:32:00.116" v="801" actId="1038"/>
          <ac:spMkLst>
            <pc:docMk/>
            <pc:sldMk cId="1693064628" sldId="4809"/>
            <ac:spMk id="21" creationId="{4A5D0881-0448-69A8-6DD2-EF4FFDDE51AC}"/>
          </ac:spMkLst>
        </pc:spChg>
        <pc:spChg chg="mod">
          <ac:chgData name="Lindsey, Amber" userId="b2c1032f-97de-45fa-aff5-6bd065d78b9a" providerId="ADAL" clId="{EE1DCFA1-45E4-4698-862D-A900CF1032B6}" dt="2023-04-06T19:32:00.116" v="801" actId="1038"/>
          <ac:spMkLst>
            <pc:docMk/>
            <pc:sldMk cId="1693064628" sldId="4809"/>
            <ac:spMk id="22" creationId="{361131CB-83EA-FA89-8FB3-34D1D870CBAF}"/>
          </ac:spMkLst>
        </pc:spChg>
        <pc:spChg chg="mod">
          <ac:chgData name="Lindsey, Amber" userId="b2c1032f-97de-45fa-aff5-6bd065d78b9a" providerId="ADAL" clId="{EE1DCFA1-45E4-4698-862D-A900CF1032B6}" dt="2023-04-06T19:32:06.282" v="831" actId="1037"/>
          <ac:spMkLst>
            <pc:docMk/>
            <pc:sldMk cId="1693064628" sldId="4809"/>
            <ac:spMk id="23" creationId="{B0733C35-C51A-D6E4-9FD3-4EE0516EA650}"/>
          </ac:spMkLst>
        </pc:spChg>
        <pc:spChg chg="add mod">
          <ac:chgData name="Lindsey, Amber" userId="b2c1032f-97de-45fa-aff5-6bd065d78b9a" providerId="ADAL" clId="{EE1DCFA1-45E4-4698-862D-A900CF1032B6}" dt="2023-04-06T19:32:00.116" v="801" actId="1038"/>
          <ac:spMkLst>
            <pc:docMk/>
            <pc:sldMk cId="1693064628" sldId="4809"/>
            <ac:spMk id="24" creationId="{D2862ADB-7A11-C12A-641B-7672954E88D0}"/>
          </ac:spMkLst>
        </pc:spChg>
        <pc:spChg chg="del">
          <ac:chgData name="Lindsey, Amber" userId="b2c1032f-97de-45fa-aff5-6bd065d78b9a" providerId="ADAL" clId="{EE1DCFA1-45E4-4698-862D-A900CF1032B6}" dt="2023-04-06T19:28:02.091" v="534" actId="21"/>
          <ac:spMkLst>
            <pc:docMk/>
            <pc:sldMk cId="1693064628" sldId="4809"/>
            <ac:spMk id="25" creationId="{D8E5905A-CDC7-E5CB-498C-0EC23D22451C}"/>
          </ac:spMkLst>
        </pc:spChg>
        <pc:spChg chg="add del mod ord">
          <ac:chgData name="Lindsey, Amber" userId="b2c1032f-97de-45fa-aff5-6bd065d78b9a" providerId="ADAL" clId="{EE1DCFA1-45E4-4698-862D-A900CF1032B6}" dt="2023-04-06T19:29:56.609" v="567" actId="21"/>
          <ac:spMkLst>
            <pc:docMk/>
            <pc:sldMk cId="1693064628" sldId="4809"/>
            <ac:spMk id="26" creationId="{4E6B4437-AD05-7FD8-CDCB-D3DB9EFB0DD6}"/>
          </ac:spMkLst>
        </pc:spChg>
        <pc:spChg chg="add mod ord">
          <ac:chgData name="Lindsey, Amber" userId="b2c1032f-97de-45fa-aff5-6bd065d78b9a" providerId="ADAL" clId="{EE1DCFA1-45E4-4698-862D-A900CF1032B6}" dt="2023-04-06T19:32:00.116" v="801" actId="1038"/>
          <ac:spMkLst>
            <pc:docMk/>
            <pc:sldMk cId="1693064628" sldId="4809"/>
            <ac:spMk id="27" creationId="{A924298D-2CF7-99C8-2664-64BF7E22C548}"/>
          </ac:spMkLst>
        </pc:spChg>
        <pc:spChg chg="mod">
          <ac:chgData name="Lindsey, Amber" userId="b2c1032f-97de-45fa-aff5-6bd065d78b9a" providerId="ADAL" clId="{EE1DCFA1-45E4-4698-862D-A900CF1032B6}" dt="2023-04-06T19:31:27.799" v="685" actId="1076"/>
          <ac:spMkLst>
            <pc:docMk/>
            <pc:sldMk cId="1693064628" sldId="4809"/>
            <ac:spMk id="28" creationId="{1E83A14E-082F-37A3-8170-A8270BFFD299}"/>
          </ac:spMkLst>
        </pc:spChg>
        <pc:spChg chg="add mod ord">
          <ac:chgData name="Lindsey, Amber" userId="b2c1032f-97de-45fa-aff5-6bd065d78b9a" providerId="ADAL" clId="{EE1DCFA1-45E4-4698-862D-A900CF1032B6}" dt="2023-04-06T19:32:00.116" v="801" actId="1038"/>
          <ac:spMkLst>
            <pc:docMk/>
            <pc:sldMk cId="1693064628" sldId="4809"/>
            <ac:spMk id="29" creationId="{B37DB848-BF65-426E-FC69-2C9909175B72}"/>
          </ac:spMkLst>
        </pc:spChg>
        <pc:spChg chg="mod">
          <ac:chgData name="Lindsey, Amber" userId="b2c1032f-97de-45fa-aff5-6bd065d78b9a" providerId="ADAL" clId="{EE1DCFA1-45E4-4698-862D-A900CF1032B6}" dt="2023-04-06T19:32:00.116" v="801" actId="1038"/>
          <ac:spMkLst>
            <pc:docMk/>
            <pc:sldMk cId="1693064628" sldId="4809"/>
            <ac:spMk id="30" creationId="{E32F19E5-D5CA-E003-7AD1-C7EDEA298AD3}"/>
          </ac:spMkLst>
        </pc:spChg>
        <pc:spChg chg="del">
          <ac:chgData name="Lindsey, Amber" userId="b2c1032f-97de-45fa-aff5-6bd065d78b9a" providerId="ADAL" clId="{EE1DCFA1-45E4-4698-862D-A900CF1032B6}" dt="2023-04-06T19:28:02.091" v="534" actId="21"/>
          <ac:spMkLst>
            <pc:docMk/>
            <pc:sldMk cId="1693064628" sldId="4809"/>
            <ac:spMk id="31" creationId="{5517E373-C79A-8BF4-5FEA-D9A9407F4FEC}"/>
          </ac:spMkLst>
        </pc:spChg>
        <pc:spChg chg="add mod ord">
          <ac:chgData name="Lindsey, Amber" userId="b2c1032f-97de-45fa-aff5-6bd065d78b9a" providerId="ADAL" clId="{EE1DCFA1-45E4-4698-862D-A900CF1032B6}" dt="2023-04-06T19:32:00.116" v="801" actId="1038"/>
          <ac:spMkLst>
            <pc:docMk/>
            <pc:sldMk cId="1693064628" sldId="4809"/>
            <ac:spMk id="32" creationId="{0B6724D0-7D9B-DD16-0237-2F4FFA7F6C7F}"/>
          </ac:spMkLst>
        </pc:spChg>
        <pc:spChg chg="mod">
          <ac:chgData name="Lindsey, Amber" userId="b2c1032f-97de-45fa-aff5-6bd065d78b9a" providerId="ADAL" clId="{EE1DCFA1-45E4-4698-862D-A900CF1032B6}" dt="2023-04-06T19:32:00.116" v="801" actId="1038"/>
          <ac:spMkLst>
            <pc:docMk/>
            <pc:sldMk cId="1693064628" sldId="4809"/>
            <ac:spMk id="34" creationId="{E8E59246-EAFE-7F7F-F583-4C618602D65D}"/>
          </ac:spMkLst>
        </pc:spChg>
        <pc:grpChg chg="add del mod">
          <ac:chgData name="Lindsey, Amber" userId="b2c1032f-97de-45fa-aff5-6bd065d78b9a" providerId="ADAL" clId="{EE1DCFA1-45E4-4698-862D-A900CF1032B6}" dt="2023-04-06T19:28:17.607" v="536"/>
          <ac:grpSpMkLst>
            <pc:docMk/>
            <pc:sldMk cId="1693064628" sldId="4809"/>
            <ac:grpSpMk id="2" creationId="{6BA92894-2C7C-2B28-72CF-09620AB70E92}"/>
          </ac:grpSpMkLst>
        </pc:grpChg>
      </pc:sldChg>
      <pc:sldChg chg="addSp delSp modSp add mod ord modNotesTx">
        <pc:chgData name="Lindsey, Amber" userId="b2c1032f-97de-45fa-aff5-6bd065d78b9a" providerId="ADAL" clId="{EE1DCFA1-45E4-4698-862D-A900CF1032B6}" dt="2023-04-06T19:38:08.585" v="893" actId="1076"/>
        <pc:sldMkLst>
          <pc:docMk/>
          <pc:sldMk cId="1855878145" sldId="4810"/>
        </pc:sldMkLst>
        <pc:spChg chg="add mod">
          <ac:chgData name="Lindsey, Amber" userId="b2c1032f-97de-45fa-aff5-6bd065d78b9a" providerId="ADAL" clId="{EE1DCFA1-45E4-4698-862D-A900CF1032B6}" dt="2023-04-06T19:37:53.127" v="891" actId="1076"/>
          <ac:spMkLst>
            <pc:docMk/>
            <pc:sldMk cId="1855878145" sldId="4810"/>
            <ac:spMk id="2" creationId="{702629CC-1DCD-41BA-B0CD-9E9C68EB57D6}"/>
          </ac:spMkLst>
        </pc:spChg>
        <pc:spChg chg="mod">
          <ac:chgData name="Lindsey, Amber" userId="b2c1032f-97de-45fa-aff5-6bd065d78b9a" providerId="ADAL" clId="{EE1DCFA1-45E4-4698-862D-A900CF1032B6}" dt="2023-04-06T19:37:46.965" v="890" actId="14100"/>
          <ac:spMkLst>
            <pc:docMk/>
            <pc:sldMk cId="1855878145" sldId="4810"/>
            <ac:spMk id="4" creationId="{34BE5F30-9457-F88D-2C80-431D006BAE95}"/>
          </ac:spMkLst>
        </pc:spChg>
        <pc:spChg chg="mod">
          <ac:chgData name="Lindsey, Amber" userId="b2c1032f-97de-45fa-aff5-6bd065d78b9a" providerId="ADAL" clId="{EE1DCFA1-45E4-4698-862D-A900CF1032B6}" dt="2023-04-06T19:37:42.777" v="888" actId="14100"/>
          <ac:spMkLst>
            <pc:docMk/>
            <pc:sldMk cId="1855878145" sldId="4810"/>
            <ac:spMk id="13" creationId="{23A1C8A3-2939-B314-13C4-0C4A83BF57E1}"/>
          </ac:spMkLst>
        </pc:spChg>
        <pc:spChg chg="del">
          <ac:chgData name="Lindsey, Amber" userId="b2c1032f-97de-45fa-aff5-6bd065d78b9a" providerId="ADAL" clId="{EE1DCFA1-45E4-4698-862D-A900CF1032B6}" dt="2023-04-06T19:35:44.633" v="874" actId="21"/>
          <ac:spMkLst>
            <pc:docMk/>
            <pc:sldMk cId="1855878145" sldId="4810"/>
            <ac:spMk id="14" creationId="{92E8E931-D185-0628-58DD-491B21D993B0}"/>
          </ac:spMkLst>
        </pc:spChg>
        <pc:spChg chg="add mod">
          <ac:chgData name="Lindsey, Amber" userId="b2c1032f-97de-45fa-aff5-6bd065d78b9a" providerId="ADAL" clId="{EE1DCFA1-45E4-4698-862D-A900CF1032B6}" dt="2023-04-06T19:38:00.301" v="892" actId="1076"/>
          <ac:spMkLst>
            <pc:docMk/>
            <pc:sldMk cId="1855878145" sldId="4810"/>
            <ac:spMk id="15" creationId="{CCDB2B12-E96D-BD10-AB27-804E2DDB5A09}"/>
          </ac:spMkLst>
        </pc:spChg>
        <pc:spChg chg="mod">
          <ac:chgData name="Lindsey, Amber" userId="b2c1032f-97de-45fa-aff5-6bd065d78b9a" providerId="ADAL" clId="{EE1DCFA1-45E4-4698-862D-A900CF1032B6}" dt="2023-04-06T19:37:44.789" v="889" actId="14100"/>
          <ac:spMkLst>
            <pc:docMk/>
            <pc:sldMk cId="1855878145" sldId="4810"/>
            <ac:spMk id="16" creationId="{2E00A865-3733-D368-A98A-9F98ECCF931A}"/>
          </ac:spMkLst>
        </pc:spChg>
        <pc:spChg chg="add mod">
          <ac:chgData name="Lindsey, Amber" userId="b2c1032f-97de-45fa-aff5-6bd065d78b9a" providerId="ADAL" clId="{EE1DCFA1-45E4-4698-862D-A900CF1032B6}" dt="2023-04-06T19:38:08.585" v="893" actId="1076"/>
          <ac:spMkLst>
            <pc:docMk/>
            <pc:sldMk cId="1855878145" sldId="4810"/>
            <ac:spMk id="17" creationId="{663B5A29-E9E4-FF1A-A3E3-C106D5C28C3F}"/>
          </ac:spMkLst>
        </pc:spChg>
        <pc:spChg chg="mod">
          <ac:chgData name="Lindsey, Amber" userId="b2c1032f-97de-45fa-aff5-6bd065d78b9a" providerId="ADAL" clId="{EE1DCFA1-45E4-4698-862D-A900CF1032B6}" dt="2023-04-06T19:34:47.181" v="865" actId="1076"/>
          <ac:spMkLst>
            <pc:docMk/>
            <pc:sldMk cId="1855878145" sldId="4810"/>
            <ac:spMk id="23" creationId="{B0733C35-C51A-D6E4-9FD3-4EE0516EA650}"/>
          </ac:spMkLst>
        </pc:spChg>
        <pc:spChg chg="del">
          <ac:chgData name="Lindsey, Amber" userId="b2c1032f-97de-45fa-aff5-6bd065d78b9a" providerId="ADAL" clId="{EE1DCFA1-45E4-4698-862D-A900CF1032B6}" dt="2023-04-06T19:35:01.658" v="867" actId="21"/>
          <ac:spMkLst>
            <pc:docMk/>
            <pc:sldMk cId="1855878145" sldId="4810"/>
            <ac:spMk id="25" creationId="{D8E5905A-CDC7-E5CB-498C-0EC23D22451C}"/>
          </ac:spMkLst>
        </pc:spChg>
        <pc:spChg chg="del">
          <ac:chgData name="Lindsey, Amber" userId="b2c1032f-97de-45fa-aff5-6bd065d78b9a" providerId="ADAL" clId="{EE1DCFA1-45E4-4698-862D-A900CF1032B6}" dt="2023-04-06T19:35:22.161" v="870" actId="21"/>
          <ac:spMkLst>
            <pc:docMk/>
            <pc:sldMk cId="1855878145" sldId="4810"/>
            <ac:spMk id="31" creationId="{5517E373-C79A-8BF4-5FEA-D9A9407F4FEC}"/>
          </ac:spMkLst>
        </pc:spChg>
      </pc:sldChg>
    </pc:docChg>
  </pc:docChgLst>
  <pc:docChgLst>
    <pc:chgData name="Lindsey, Amber" userId="b2c1032f-97de-45fa-aff5-6bd065d78b9a" providerId="ADAL" clId="{5C157879-51DD-4C94-A087-C53E17E48B59}"/>
    <pc:docChg chg="custSel modSld">
      <pc:chgData name="Lindsey, Amber" userId="b2c1032f-97de-45fa-aff5-6bd065d78b9a" providerId="ADAL" clId="{5C157879-51DD-4C94-A087-C53E17E48B59}" dt="2023-01-17T17:02:56.067" v="720" actId="20577"/>
      <pc:docMkLst>
        <pc:docMk/>
      </pc:docMkLst>
    </pc:docChg>
  </pc:docChgLst>
  <pc:docChgLst>
    <pc:chgData name="Kraum, Sarah" userId="S::sarah.kraum_sctpo.com#ext#@hdrinc.onmicrosoft.com::8a9b4f20-534c-48b7-a781-e71708b4be58" providerId="AD" clId="Web-{44425719-13DB-2D1A-4872-457F4A30F0F9}"/>
    <pc:docChg chg="modSld sldOrd">
      <pc:chgData name="Kraum, Sarah" userId="S::sarah.kraum_sctpo.com#ext#@hdrinc.onmicrosoft.com::8a9b4f20-534c-48b7-a781-e71708b4be58" providerId="AD" clId="Web-{44425719-13DB-2D1A-4872-457F4A30F0F9}" dt="2023-01-17T21:00:02.927" v="1"/>
      <pc:docMkLst>
        <pc:docMk/>
      </pc:docMkLst>
      <pc:sldChg chg="ord">
        <pc:chgData name="Kraum, Sarah" userId="S::sarah.kraum_sctpo.com#ext#@hdrinc.onmicrosoft.com::8a9b4f20-534c-48b7-a781-e71708b4be58" providerId="AD" clId="Web-{44425719-13DB-2D1A-4872-457F4A30F0F9}" dt="2023-01-17T21:00:02.927" v="1"/>
        <pc:sldMkLst>
          <pc:docMk/>
          <pc:sldMk cId="3604854465" sldId="334"/>
        </pc:sldMkLst>
      </pc:sldChg>
    </pc:docChg>
  </pc:docChgLst>
  <pc:docChgLst>
    <pc:chgData name="Kraum, Sarah" userId="S::sarah.kraum_sctpo.com#ext#@hdrinc.onmicrosoft.com::8a9b4f20-534c-48b7-a781-e71708b4be58" providerId="AD" clId="Web-{F60628C9-9326-6381-CA54-B146F80EFAAB}"/>
    <pc:docChg chg="modSld">
      <pc:chgData name="Kraum, Sarah" userId="S::sarah.kraum_sctpo.com#ext#@hdrinc.onmicrosoft.com::8a9b4f20-534c-48b7-a781-e71708b4be58" providerId="AD" clId="Web-{F60628C9-9326-6381-CA54-B146F80EFAAB}" dt="2023-04-05T15:15:55.656" v="12"/>
      <pc:docMkLst>
        <pc:docMk/>
      </pc:docMkLst>
      <pc:sldChg chg="addSp delSp modSp">
        <pc:chgData name="Kraum, Sarah" userId="S::sarah.kraum_sctpo.com#ext#@hdrinc.onmicrosoft.com::8a9b4f20-534c-48b7-a781-e71708b4be58" providerId="AD" clId="Web-{F60628C9-9326-6381-CA54-B146F80EFAAB}" dt="2023-04-05T15:15:55.656" v="12"/>
        <pc:sldMkLst>
          <pc:docMk/>
          <pc:sldMk cId="583776161" sldId="4799"/>
        </pc:sldMkLst>
        <pc:picChg chg="add mod modCrop">
          <ac:chgData name="Kraum, Sarah" userId="S::sarah.kraum_sctpo.com#ext#@hdrinc.onmicrosoft.com::8a9b4f20-534c-48b7-a781-e71708b4be58" providerId="AD" clId="Web-{F60628C9-9326-6381-CA54-B146F80EFAAB}" dt="2023-04-05T15:15:55.656" v="12"/>
          <ac:picMkLst>
            <pc:docMk/>
            <pc:sldMk cId="583776161" sldId="4799"/>
            <ac:picMk id="2" creationId="{74950B99-1317-28C3-396D-910F2DABC6AE}"/>
          </ac:picMkLst>
        </pc:picChg>
        <pc:picChg chg="del">
          <ac:chgData name="Kraum, Sarah" userId="S::sarah.kraum_sctpo.com#ext#@hdrinc.onmicrosoft.com::8a9b4f20-534c-48b7-a781-e71708b4be58" providerId="AD" clId="Web-{F60628C9-9326-6381-CA54-B146F80EFAAB}" dt="2023-04-05T15:14:28.713" v="0"/>
          <ac:picMkLst>
            <pc:docMk/>
            <pc:sldMk cId="583776161" sldId="4799"/>
            <ac:picMk id="4" creationId="{DBE38802-D0E3-4FAF-B2E2-F85205B3293C}"/>
          </ac:picMkLst>
        </pc:picChg>
      </pc:sldChg>
    </pc:docChg>
  </pc:docChgLst>
  <pc:docChgLst>
    <pc:chgData name="Hicks, Nathan (Orlando)" userId="09bebf5f-e322-4dc8-bb4d-c0ced2566171" providerId="ADAL" clId="{4CEF19B7-0B65-4CE2-84F0-FE3C46DEEB9E}"/>
    <pc:docChg chg="undo custSel addSld delSld">
      <pc:chgData name="Hicks, Nathan (Orlando)" userId="09bebf5f-e322-4dc8-bb4d-c0ced2566171" providerId="ADAL" clId="{4CEF19B7-0B65-4CE2-84F0-FE3C46DEEB9E}" dt="2023-01-30T15:15:23.400" v="11" actId="47"/>
      <pc:docMkLst>
        <pc:docMk/>
      </pc:docMkLst>
      <pc:sldChg chg="add del">
        <pc:chgData name="Hicks, Nathan (Orlando)" userId="09bebf5f-e322-4dc8-bb4d-c0ced2566171" providerId="ADAL" clId="{4CEF19B7-0B65-4CE2-84F0-FE3C46DEEB9E}" dt="2023-01-30T15:15:23.400" v="11" actId="47"/>
        <pc:sldMkLst>
          <pc:docMk/>
          <pc:sldMk cId="2278961156" sldId="260"/>
        </pc:sldMkLst>
      </pc:sldChg>
      <pc:sldMasterChg chg="delSldLayout">
        <pc:chgData name="Hicks, Nathan (Orlando)" userId="09bebf5f-e322-4dc8-bb4d-c0ced2566171" providerId="ADAL" clId="{4CEF19B7-0B65-4CE2-84F0-FE3C46DEEB9E}" dt="2023-01-30T15:15:15.465" v="2" actId="47"/>
        <pc:sldMasterMkLst>
          <pc:docMk/>
          <pc:sldMasterMk cId="3855909995" sldId="2147483677"/>
        </pc:sldMasterMkLst>
      </pc:sldMasterChg>
    </pc:docChg>
  </pc:docChgLst>
  <pc:docChgLst>
    <pc:chgData name="Porcaro, Melissa" userId="5c057760-ae48-4d11-a865-ca9a7f395d37" providerId="ADAL" clId="{BCB75EB6-C0E8-42B8-9F36-0A658269E7E5}"/>
    <pc:docChg chg="undo custSel addSld modSld">
      <pc:chgData name="Porcaro, Melissa" userId="5c057760-ae48-4d11-a865-ca9a7f395d37" providerId="ADAL" clId="{BCB75EB6-C0E8-42B8-9F36-0A658269E7E5}" dt="2023-01-15T20:14:37.099" v="13" actId="1076"/>
      <pc:docMkLst>
        <pc:docMk/>
      </pc:docMkLst>
      <pc:sldChg chg="modSp mod">
        <pc:chgData name="Porcaro, Melissa" userId="5c057760-ae48-4d11-a865-ca9a7f395d37" providerId="ADAL" clId="{BCB75EB6-C0E8-42B8-9F36-0A658269E7E5}" dt="2023-01-12T16:39:03.276" v="2" actId="207"/>
        <pc:sldMkLst>
          <pc:docMk/>
          <pc:sldMk cId="1364335716" sldId="264"/>
        </pc:sldMkLst>
        <pc:spChg chg="mod">
          <ac:chgData name="Porcaro, Melissa" userId="5c057760-ae48-4d11-a865-ca9a7f395d37" providerId="ADAL" clId="{BCB75EB6-C0E8-42B8-9F36-0A658269E7E5}" dt="2023-01-12T16:39:03.276" v="2" actId="207"/>
          <ac:spMkLst>
            <pc:docMk/>
            <pc:sldMk cId="1364335716" sldId="264"/>
            <ac:spMk id="2" creationId="{B4AF9216-0C17-45A1-B3F2-2D2A8569B423}"/>
          </ac:spMkLst>
        </pc:spChg>
      </pc:sldChg>
    </pc:docChg>
  </pc:docChgLst>
  <pc:docChgLst>
    <pc:chgData name="Hicks, Nathan (Orlando)" userId="09bebf5f-e322-4dc8-bb4d-c0ced2566171" providerId="ADAL" clId="{5F0B60C7-F618-48B4-999C-228B6F864F81}"/>
    <pc:docChg chg="undo custSel addSld delSld modSld sldOrd">
      <pc:chgData name="Hicks, Nathan (Orlando)" userId="09bebf5f-e322-4dc8-bb4d-c0ced2566171" providerId="ADAL" clId="{5F0B60C7-F618-48B4-999C-228B6F864F81}" dt="2023-04-10T15:23:52.507" v="1889" actId="6549"/>
      <pc:docMkLst>
        <pc:docMk/>
      </pc:docMkLst>
      <pc:sldChg chg="modSp mod">
        <pc:chgData name="Hicks, Nathan (Orlando)" userId="09bebf5f-e322-4dc8-bb4d-c0ced2566171" providerId="ADAL" clId="{5F0B60C7-F618-48B4-999C-228B6F864F81}" dt="2023-04-06T18:00:48.720" v="211" actId="20577"/>
        <pc:sldMkLst>
          <pc:docMk/>
          <pc:sldMk cId="2273807480" sldId="256"/>
        </pc:sldMkLst>
        <pc:spChg chg="mod">
          <ac:chgData name="Hicks, Nathan (Orlando)" userId="09bebf5f-e322-4dc8-bb4d-c0ced2566171" providerId="ADAL" clId="{5F0B60C7-F618-48B4-999C-228B6F864F81}" dt="2023-03-27T16:12:09.292" v="85" actId="14100"/>
          <ac:spMkLst>
            <pc:docMk/>
            <pc:sldMk cId="2273807480" sldId="256"/>
            <ac:spMk id="2" creationId="{B390756E-CB3C-4A2E-9AC1-C6554FE47E1B}"/>
          </ac:spMkLst>
        </pc:spChg>
        <pc:spChg chg="mod">
          <ac:chgData name="Hicks, Nathan (Orlando)" userId="09bebf5f-e322-4dc8-bb4d-c0ced2566171" providerId="ADAL" clId="{5F0B60C7-F618-48B4-999C-228B6F864F81}" dt="2023-04-06T18:00:48.720" v="211" actId="20577"/>
          <ac:spMkLst>
            <pc:docMk/>
            <pc:sldMk cId="2273807480" sldId="256"/>
            <ac:spMk id="3" creationId="{259B0F49-D1F2-4094-A709-67BEDDFFB012}"/>
          </ac:spMkLst>
        </pc:spChg>
      </pc:sldChg>
      <pc:sldChg chg="addSp delSp modSp mod addCm delCm chgLayout">
        <pc:chgData name="Hicks, Nathan (Orlando)" userId="09bebf5f-e322-4dc8-bb4d-c0ced2566171" providerId="ADAL" clId="{5F0B60C7-F618-48B4-999C-228B6F864F81}" dt="2023-04-10T14:44:28.850" v="403" actId="20577"/>
        <pc:sldMkLst>
          <pc:docMk/>
          <pc:sldMk cId="1221322186" sldId="271"/>
        </pc:sldMkLst>
        <pc:spChg chg="add del mod">
          <ac:chgData name="Hicks, Nathan (Orlando)" userId="09bebf5f-e322-4dc8-bb4d-c0ced2566171" providerId="ADAL" clId="{5F0B60C7-F618-48B4-999C-228B6F864F81}" dt="2023-04-06T18:03:59.524" v="221" actId="478"/>
          <ac:spMkLst>
            <pc:docMk/>
            <pc:sldMk cId="1221322186" sldId="271"/>
            <ac:spMk id="2" creationId="{5B6E98B4-AD87-99C4-59A5-10E8F10C72BD}"/>
          </ac:spMkLst>
        </pc:spChg>
        <pc:spChg chg="add del mod">
          <ac:chgData name="Hicks, Nathan (Orlando)" userId="09bebf5f-e322-4dc8-bb4d-c0ced2566171" providerId="ADAL" clId="{5F0B60C7-F618-48B4-999C-228B6F864F81}" dt="2023-04-06T18:03:47.377" v="219"/>
          <ac:spMkLst>
            <pc:docMk/>
            <pc:sldMk cId="1221322186" sldId="271"/>
            <ac:spMk id="3" creationId="{AC717CC6-9FF4-0185-E496-04157E7086DA}"/>
          </ac:spMkLst>
        </pc:spChg>
        <pc:spChg chg="mod ord">
          <ac:chgData name="Hicks, Nathan (Orlando)" userId="09bebf5f-e322-4dc8-bb4d-c0ced2566171" providerId="ADAL" clId="{5F0B60C7-F618-48B4-999C-228B6F864F81}" dt="2023-04-10T14:44:28.850" v="403" actId="20577"/>
          <ac:spMkLst>
            <pc:docMk/>
            <pc:sldMk cId="1221322186" sldId="271"/>
            <ac:spMk id="4" creationId="{88C8810A-8710-47D4-B9E7-0566E9CA3653}"/>
          </ac:spMkLst>
        </pc:spChg>
        <pc:spChg chg="mod ord">
          <ac:chgData name="Hicks, Nathan (Orlando)" userId="09bebf5f-e322-4dc8-bb4d-c0ced2566171" providerId="ADAL" clId="{5F0B60C7-F618-48B4-999C-228B6F864F81}" dt="2023-04-06T18:04:07.783" v="235" actId="20577"/>
          <ac:spMkLst>
            <pc:docMk/>
            <pc:sldMk cId="1221322186" sldId="271"/>
            <ac:spMk id="5" creationId="{1B957EEC-EFB3-49B6-AF74-88D8833D4B3B}"/>
          </ac:spMkLst>
        </pc:spChg>
        <pc:spChg chg="add del mod">
          <ac:chgData name="Hicks, Nathan (Orlando)" userId="09bebf5f-e322-4dc8-bb4d-c0ced2566171" providerId="ADAL" clId="{5F0B60C7-F618-48B4-999C-228B6F864F81}" dt="2023-04-06T18:03:47.377" v="219"/>
          <ac:spMkLst>
            <pc:docMk/>
            <pc:sldMk cId="1221322186" sldId="271"/>
            <ac:spMk id="6" creationId="{2CF5A807-0B7F-5F24-3E29-7C1BFBDE1BB2}"/>
          </ac:spMkLst>
        </pc:spChg>
      </pc:sldChg>
      <pc:sldChg chg="addCm delCm">
        <pc:chgData name="Hicks, Nathan (Orlando)" userId="09bebf5f-e322-4dc8-bb4d-c0ced2566171" providerId="ADAL" clId="{5F0B60C7-F618-48B4-999C-228B6F864F81}" dt="2023-04-10T14:40:42.591" v="347"/>
        <pc:sldMkLst>
          <pc:docMk/>
          <pc:sldMk cId="1093517653" sldId="277"/>
        </pc:sldMkLst>
      </pc:sldChg>
      <pc:sldChg chg="modSp mod">
        <pc:chgData name="Hicks, Nathan (Orlando)" userId="09bebf5f-e322-4dc8-bb4d-c0ced2566171" providerId="ADAL" clId="{5F0B60C7-F618-48B4-999C-228B6F864F81}" dt="2023-04-05T15:50:40.206" v="207"/>
        <pc:sldMkLst>
          <pc:docMk/>
          <pc:sldMk cId="3720799679" sldId="278"/>
        </pc:sldMkLst>
        <pc:spChg chg="mod">
          <ac:chgData name="Hicks, Nathan (Orlando)" userId="09bebf5f-e322-4dc8-bb4d-c0ced2566171" providerId="ADAL" clId="{5F0B60C7-F618-48B4-999C-228B6F864F81}" dt="2023-04-05T15:50:40.206" v="207"/>
          <ac:spMkLst>
            <pc:docMk/>
            <pc:sldMk cId="3720799679" sldId="278"/>
            <ac:spMk id="2" creationId="{2CFC7F4C-2329-455D-82B4-E3113D4AE01A}"/>
          </ac:spMkLst>
        </pc:spChg>
      </pc:sldChg>
      <pc:sldChg chg="modSp mod">
        <pc:chgData name="Hicks, Nathan (Orlando)" userId="09bebf5f-e322-4dc8-bb4d-c0ced2566171" providerId="ADAL" clId="{5F0B60C7-F618-48B4-999C-228B6F864F81}" dt="2023-03-27T16:11:13.563" v="75" actId="20577"/>
        <pc:sldMkLst>
          <pc:docMk/>
          <pc:sldMk cId="2186319793" sldId="329"/>
        </pc:sldMkLst>
        <pc:spChg chg="mod">
          <ac:chgData name="Hicks, Nathan (Orlando)" userId="09bebf5f-e322-4dc8-bb4d-c0ced2566171" providerId="ADAL" clId="{5F0B60C7-F618-48B4-999C-228B6F864F81}" dt="2023-03-27T16:11:13.563" v="75" actId="20577"/>
          <ac:spMkLst>
            <pc:docMk/>
            <pc:sldMk cId="2186319793" sldId="329"/>
            <ac:spMk id="4" creationId="{88C8810A-8710-47D4-B9E7-0566E9CA3653}"/>
          </ac:spMkLst>
        </pc:spChg>
      </pc:sldChg>
      <pc:sldChg chg="ord">
        <pc:chgData name="Hicks, Nathan (Orlando)" userId="09bebf5f-e322-4dc8-bb4d-c0ced2566171" providerId="ADAL" clId="{5F0B60C7-F618-48B4-999C-228B6F864F81}" dt="2023-04-10T14:42:37.512" v="354"/>
        <pc:sldMkLst>
          <pc:docMk/>
          <pc:sldMk cId="3604854465" sldId="334"/>
        </pc:sldMkLst>
      </pc:sldChg>
      <pc:sldChg chg="modSp mod">
        <pc:chgData name="Hicks, Nathan (Orlando)" userId="09bebf5f-e322-4dc8-bb4d-c0ced2566171" providerId="ADAL" clId="{5F0B60C7-F618-48B4-999C-228B6F864F81}" dt="2023-04-10T14:43:41.668" v="380" actId="6549"/>
        <pc:sldMkLst>
          <pc:docMk/>
          <pc:sldMk cId="1002080170" sldId="4777"/>
        </pc:sldMkLst>
        <pc:spChg chg="mod">
          <ac:chgData name="Hicks, Nathan (Orlando)" userId="09bebf5f-e322-4dc8-bb4d-c0ced2566171" providerId="ADAL" clId="{5F0B60C7-F618-48B4-999C-228B6F864F81}" dt="2023-04-10T14:43:36.304" v="365" actId="20577"/>
          <ac:spMkLst>
            <pc:docMk/>
            <pc:sldMk cId="1002080170" sldId="4777"/>
            <ac:spMk id="3" creationId="{D3E83105-6311-E521-D97E-F1FA9A10B935}"/>
          </ac:spMkLst>
        </pc:spChg>
        <pc:spChg chg="mod">
          <ac:chgData name="Hicks, Nathan (Orlando)" userId="09bebf5f-e322-4dc8-bb4d-c0ced2566171" providerId="ADAL" clId="{5F0B60C7-F618-48B4-999C-228B6F864F81}" dt="2023-04-10T14:43:41.668" v="380" actId="6549"/>
          <ac:spMkLst>
            <pc:docMk/>
            <pc:sldMk cId="1002080170" sldId="4777"/>
            <ac:spMk id="6" creationId="{817D032F-D98C-8272-631D-FB8C24471144}"/>
          </ac:spMkLst>
        </pc:spChg>
      </pc:sldChg>
      <pc:sldChg chg="modSp mod addCm">
        <pc:chgData name="Hicks, Nathan (Orlando)" userId="09bebf5f-e322-4dc8-bb4d-c0ced2566171" providerId="ADAL" clId="{5F0B60C7-F618-48B4-999C-228B6F864F81}" dt="2023-04-10T15:23:52.507" v="1889" actId="6549"/>
        <pc:sldMkLst>
          <pc:docMk/>
          <pc:sldMk cId="4118671686" sldId="4780"/>
        </pc:sldMkLst>
        <pc:spChg chg="mod">
          <ac:chgData name="Hicks, Nathan (Orlando)" userId="09bebf5f-e322-4dc8-bb4d-c0ced2566171" providerId="ADAL" clId="{5F0B60C7-F618-48B4-999C-228B6F864F81}" dt="2023-04-10T15:23:52.507" v="1889" actId="6549"/>
          <ac:spMkLst>
            <pc:docMk/>
            <pc:sldMk cId="4118671686" sldId="4780"/>
            <ac:spMk id="2" creationId="{2FDF539C-5D80-8A2C-2777-6551BFE4AA71}"/>
          </ac:spMkLst>
        </pc:spChg>
        <pc:spChg chg="mod">
          <ac:chgData name="Hicks, Nathan (Orlando)" userId="09bebf5f-e322-4dc8-bb4d-c0ced2566171" providerId="ADAL" clId="{5F0B60C7-F618-48B4-999C-228B6F864F81}" dt="2023-04-10T14:56:24.654" v="509" actId="6549"/>
          <ac:spMkLst>
            <pc:docMk/>
            <pc:sldMk cId="4118671686" sldId="4780"/>
            <ac:spMk id="3" creationId="{15C6742B-FA95-2B95-F16A-C351C1F1FC20}"/>
          </ac:spMkLst>
        </pc:spChg>
      </pc:sldChg>
      <pc:sldChg chg="modSp mod">
        <pc:chgData name="Hicks, Nathan (Orlando)" userId="09bebf5f-e322-4dc8-bb4d-c0ced2566171" providerId="ADAL" clId="{5F0B60C7-F618-48B4-999C-228B6F864F81}" dt="2023-04-10T14:45:22.581" v="448" actId="1035"/>
        <pc:sldMkLst>
          <pc:docMk/>
          <pc:sldMk cId="3486536715" sldId="4785"/>
        </pc:sldMkLst>
        <pc:spChg chg="mod">
          <ac:chgData name="Hicks, Nathan (Orlando)" userId="09bebf5f-e322-4dc8-bb4d-c0ced2566171" providerId="ADAL" clId="{5F0B60C7-F618-48B4-999C-228B6F864F81}" dt="2023-04-10T14:45:22.581" v="448" actId="1035"/>
          <ac:spMkLst>
            <pc:docMk/>
            <pc:sldMk cId="3486536715" sldId="4785"/>
            <ac:spMk id="3" creationId="{B9AFB1C4-F274-7F26-A7DC-5956678AC037}"/>
          </ac:spMkLst>
        </pc:spChg>
        <pc:spChg chg="mod">
          <ac:chgData name="Hicks, Nathan (Orlando)" userId="09bebf5f-e322-4dc8-bb4d-c0ced2566171" providerId="ADAL" clId="{5F0B60C7-F618-48B4-999C-228B6F864F81}" dt="2023-04-06T18:10:08.950" v="256" actId="404"/>
          <ac:spMkLst>
            <pc:docMk/>
            <pc:sldMk cId="3486536715" sldId="4785"/>
            <ac:spMk id="6" creationId="{505AD1A6-CC55-9111-D1D0-C6661CA99F9C}"/>
          </ac:spMkLst>
        </pc:spChg>
        <pc:spChg chg="mod">
          <ac:chgData name="Hicks, Nathan (Orlando)" userId="09bebf5f-e322-4dc8-bb4d-c0ced2566171" providerId="ADAL" clId="{5F0B60C7-F618-48B4-999C-228B6F864F81}" dt="2023-04-06T18:10:01.805" v="247" actId="404"/>
          <ac:spMkLst>
            <pc:docMk/>
            <pc:sldMk cId="3486536715" sldId="4785"/>
            <ac:spMk id="9" creationId="{3D9813A1-74A2-0056-673F-85E878A45D4C}"/>
          </ac:spMkLst>
        </pc:spChg>
        <pc:spChg chg="mod">
          <ac:chgData name="Hicks, Nathan (Orlando)" userId="09bebf5f-e322-4dc8-bb4d-c0ced2566171" providerId="ADAL" clId="{5F0B60C7-F618-48B4-999C-228B6F864F81}" dt="2023-04-06T18:10:04.319" v="250" actId="403"/>
          <ac:spMkLst>
            <pc:docMk/>
            <pc:sldMk cId="3486536715" sldId="4785"/>
            <ac:spMk id="12" creationId="{57DBDA1A-3CA0-0A9B-4170-D0AA27DE3755}"/>
          </ac:spMkLst>
        </pc:spChg>
      </pc:sldChg>
      <pc:sldChg chg="modSp mod ord">
        <pc:chgData name="Hicks, Nathan (Orlando)" userId="09bebf5f-e322-4dc8-bb4d-c0ced2566171" providerId="ADAL" clId="{5F0B60C7-F618-48B4-999C-228B6F864F81}" dt="2023-04-10T14:46:46.340" v="478" actId="1076"/>
        <pc:sldMkLst>
          <pc:docMk/>
          <pc:sldMk cId="628160436" sldId="4788"/>
        </pc:sldMkLst>
        <pc:spChg chg="mod">
          <ac:chgData name="Hicks, Nathan (Orlando)" userId="09bebf5f-e322-4dc8-bb4d-c0ced2566171" providerId="ADAL" clId="{5F0B60C7-F618-48B4-999C-228B6F864F81}" dt="2023-04-10T14:46:46.340" v="478" actId="1076"/>
          <ac:spMkLst>
            <pc:docMk/>
            <pc:sldMk cId="628160436" sldId="4788"/>
            <ac:spMk id="3" creationId="{DA9B764A-B2C6-E594-7C59-862F08990444}"/>
          </ac:spMkLst>
        </pc:spChg>
      </pc:sldChg>
      <pc:sldChg chg="modSp mod">
        <pc:chgData name="Hicks, Nathan (Orlando)" userId="09bebf5f-e322-4dc8-bb4d-c0ced2566171" providerId="ADAL" clId="{5F0B60C7-F618-48B4-999C-228B6F864F81}" dt="2023-04-10T14:44:59.098" v="416" actId="20577"/>
        <pc:sldMkLst>
          <pc:docMk/>
          <pc:sldMk cId="3730295488" sldId="4791"/>
        </pc:sldMkLst>
        <pc:spChg chg="mod">
          <ac:chgData name="Hicks, Nathan (Orlando)" userId="09bebf5f-e322-4dc8-bb4d-c0ced2566171" providerId="ADAL" clId="{5F0B60C7-F618-48B4-999C-228B6F864F81}" dt="2023-04-10T14:44:59.098" v="416" actId="20577"/>
          <ac:spMkLst>
            <pc:docMk/>
            <pc:sldMk cId="3730295488" sldId="4791"/>
            <ac:spMk id="3" creationId="{AD8A047E-3FDF-A720-D820-ECF9B0AA0D56}"/>
          </ac:spMkLst>
        </pc:spChg>
      </pc:sldChg>
      <pc:sldChg chg="delCm">
        <pc:chgData name="Hicks, Nathan (Orlando)" userId="09bebf5f-e322-4dc8-bb4d-c0ced2566171" providerId="ADAL" clId="{5F0B60C7-F618-48B4-999C-228B6F864F81}" dt="2023-04-06T18:02:59.228" v="212"/>
        <pc:sldMkLst>
          <pc:docMk/>
          <pc:sldMk cId="199109935" sldId="4793"/>
        </pc:sldMkLst>
      </pc:sldChg>
      <pc:sldChg chg="modSp mod addCm">
        <pc:chgData name="Hicks, Nathan (Orlando)" userId="09bebf5f-e322-4dc8-bb4d-c0ced2566171" providerId="ADAL" clId="{5F0B60C7-F618-48B4-999C-228B6F864F81}" dt="2023-04-10T14:41:19.496" v="348"/>
        <pc:sldMkLst>
          <pc:docMk/>
          <pc:sldMk cId="3709090546" sldId="4797"/>
        </pc:sldMkLst>
        <pc:picChg chg="mod">
          <ac:chgData name="Hicks, Nathan (Orlando)" userId="09bebf5f-e322-4dc8-bb4d-c0ced2566171" providerId="ADAL" clId="{5F0B60C7-F618-48B4-999C-228B6F864F81}" dt="2023-04-04T15:57:21.293" v="196" actId="1076"/>
          <ac:picMkLst>
            <pc:docMk/>
            <pc:sldMk cId="3709090546" sldId="4797"/>
            <ac:picMk id="3" creationId="{FD5EE534-D878-4FF7-B9E4-EED82357BCE7}"/>
          </ac:picMkLst>
        </pc:picChg>
      </pc:sldChg>
      <pc:sldChg chg="ord">
        <pc:chgData name="Hicks, Nathan (Orlando)" userId="09bebf5f-e322-4dc8-bb4d-c0ced2566171" providerId="ADAL" clId="{5F0B60C7-F618-48B4-999C-228B6F864F81}" dt="2023-04-10T14:42:20.839" v="352"/>
        <pc:sldMkLst>
          <pc:docMk/>
          <pc:sldMk cId="2727665120" sldId="4800"/>
        </pc:sldMkLst>
      </pc:sldChg>
      <pc:sldChg chg="mod ord modShow addCm delCm">
        <pc:chgData name="Hicks, Nathan (Orlando)" userId="09bebf5f-e322-4dc8-bb4d-c0ced2566171" providerId="ADAL" clId="{5F0B60C7-F618-48B4-999C-228B6F864F81}" dt="2023-04-10T15:11:03.765" v="1304" actId="729"/>
        <pc:sldMkLst>
          <pc:docMk/>
          <pc:sldMk cId="1420087060" sldId="4804"/>
        </pc:sldMkLst>
      </pc:sldChg>
      <pc:sldChg chg="addSp delSp modSp new mod ord">
        <pc:chgData name="Hicks, Nathan (Orlando)" userId="09bebf5f-e322-4dc8-bb4d-c0ced2566171" providerId="ADAL" clId="{5F0B60C7-F618-48B4-999C-228B6F864F81}" dt="2023-04-10T15:23:45.210" v="1888" actId="20577"/>
        <pc:sldMkLst>
          <pc:docMk/>
          <pc:sldMk cId="2259493013" sldId="4805"/>
        </pc:sldMkLst>
        <pc:spChg chg="mod">
          <ac:chgData name="Hicks, Nathan (Orlando)" userId="09bebf5f-e322-4dc8-bb4d-c0ced2566171" providerId="ADAL" clId="{5F0B60C7-F618-48B4-999C-228B6F864F81}" dt="2023-04-10T15:23:45.210" v="1888" actId="20577"/>
          <ac:spMkLst>
            <pc:docMk/>
            <pc:sldMk cId="2259493013" sldId="4805"/>
            <ac:spMk id="2" creationId="{82979FF2-586B-46D0-D1AB-B824EC367CD7}"/>
          </ac:spMkLst>
        </pc:spChg>
        <pc:spChg chg="mod">
          <ac:chgData name="Hicks, Nathan (Orlando)" userId="09bebf5f-e322-4dc8-bb4d-c0ced2566171" providerId="ADAL" clId="{5F0B60C7-F618-48B4-999C-228B6F864F81}" dt="2023-04-10T15:13:49.769" v="1334"/>
          <ac:spMkLst>
            <pc:docMk/>
            <pc:sldMk cId="2259493013" sldId="4805"/>
            <ac:spMk id="3" creationId="{9FAF8F4A-65C4-4F36-C2BD-BDAB98E69278}"/>
          </ac:spMkLst>
        </pc:spChg>
        <pc:spChg chg="add del mod">
          <ac:chgData name="Hicks, Nathan (Orlando)" userId="09bebf5f-e322-4dc8-bb4d-c0ced2566171" providerId="ADAL" clId="{5F0B60C7-F618-48B4-999C-228B6F864F81}" dt="2023-04-10T15:13:49.769" v="1334"/>
          <ac:spMkLst>
            <pc:docMk/>
            <pc:sldMk cId="2259493013" sldId="4805"/>
            <ac:spMk id="4" creationId="{94CCE463-3751-0B3A-83CD-66BA73C1557A}"/>
          </ac:spMkLst>
        </pc:spChg>
        <pc:spChg chg="add del mod">
          <ac:chgData name="Hicks, Nathan (Orlando)" userId="09bebf5f-e322-4dc8-bb4d-c0ced2566171" providerId="ADAL" clId="{5F0B60C7-F618-48B4-999C-228B6F864F81}" dt="2023-04-10T15:13:49.769" v="1334"/>
          <ac:spMkLst>
            <pc:docMk/>
            <pc:sldMk cId="2259493013" sldId="4805"/>
            <ac:spMk id="5" creationId="{F6F489D5-6782-12D8-17F7-7046F1BFAE10}"/>
          </ac:spMkLst>
        </pc:spChg>
      </pc:sldChg>
      <pc:sldChg chg="addSp delSp modSp new mod">
        <pc:chgData name="Hicks, Nathan (Orlando)" userId="09bebf5f-e322-4dc8-bb4d-c0ced2566171" providerId="ADAL" clId="{5F0B60C7-F618-48B4-999C-228B6F864F81}" dt="2023-04-10T15:13:52.153" v="1335"/>
        <pc:sldMkLst>
          <pc:docMk/>
          <pc:sldMk cId="408400560" sldId="4806"/>
        </pc:sldMkLst>
        <pc:spChg chg="mod">
          <ac:chgData name="Hicks, Nathan (Orlando)" userId="09bebf5f-e322-4dc8-bb4d-c0ced2566171" providerId="ADAL" clId="{5F0B60C7-F618-48B4-999C-228B6F864F81}" dt="2023-04-10T15:13:52.153" v="1335"/>
          <ac:spMkLst>
            <pc:docMk/>
            <pc:sldMk cId="408400560" sldId="4806"/>
            <ac:spMk id="2" creationId="{DEA9E805-1198-23F4-91CA-DC3CA4EC6ECA}"/>
          </ac:spMkLst>
        </pc:spChg>
        <pc:spChg chg="mod">
          <ac:chgData name="Hicks, Nathan (Orlando)" userId="09bebf5f-e322-4dc8-bb4d-c0ced2566171" providerId="ADAL" clId="{5F0B60C7-F618-48B4-999C-228B6F864F81}" dt="2023-04-10T15:13:52.153" v="1335"/>
          <ac:spMkLst>
            <pc:docMk/>
            <pc:sldMk cId="408400560" sldId="4806"/>
            <ac:spMk id="3" creationId="{19251BD7-FF35-E883-1F88-BC663910B482}"/>
          </ac:spMkLst>
        </pc:spChg>
        <pc:spChg chg="add del mod">
          <ac:chgData name="Hicks, Nathan (Orlando)" userId="09bebf5f-e322-4dc8-bb4d-c0ced2566171" providerId="ADAL" clId="{5F0B60C7-F618-48B4-999C-228B6F864F81}" dt="2023-04-10T15:13:52.153" v="1335"/>
          <ac:spMkLst>
            <pc:docMk/>
            <pc:sldMk cId="408400560" sldId="4806"/>
            <ac:spMk id="4" creationId="{28A88E9C-09B0-19FD-F54F-D85AA99B76C4}"/>
          </ac:spMkLst>
        </pc:spChg>
        <pc:spChg chg="add del mod">
          <ac:chgData name="Hicks, Nathan (Orlando)" userId="09bebf5f-e322-4dc8-bb4d-c0ced2566171" providerId="ADAL" clId="{5F0B60C7-F618-48B4-999C-228B6F864F81}" dt="2023-04-10T15:13:52.153" v="1335"/>
          <ac:spMkLst>
            <pc:docMk/>
            <pc:sldMk cId="408400560" sldId="4806"/>
            <ac:spMk id="5" creationId="{066E00EC-AFF3-2E54-D942-CD784C99AE36}"/>
          </ac:spMkLst>
        </pc:spChg>
      </pc:sldChg>
      <pc:sldChg chg="modSp mod ord addCm">
        <pc:chgData name="Hicks, Nathan (Orlando)" userId="09bebf5f-e322-4dc8-bb4d-c0ced2566171" providerId="ADAL" clId="{5F0B60C7-F618-48B4-999C-228B6F864F81}" dt="2023-04-10T15:12:51.804" v="1310"/>
        <pc:sldMkLst>
          <pc:docMk/>
          <pc:sldMk cId="2780792153" sldId="4808"/>
        </pc:sldMkLst>
        <pc:spChg chg="mod">
          <ac:chgData name="Hicks, Nathan (Orlando)" userId="09bebf5f-e322-4dc8-bb4d-c0ced2566171" providerId="ADAL" clId="{5F0B60C7-F618-48B4-999C-228B6F864F81}" dt="2023-04-10T15:06:49.904" v="1302" actId="6549"/>
          <ac:spMkLst>
            <pc:docMk/>
            <pc:sldMk cId="2780792153" sldId="4808"/>
            <ac:spMk id="28" creationId="{1E83A14E-082F-37A3-8170-A8270BFFD299}"/>
          </ac:spMkLst>
        </pc:spChg>
      </pc:sldChg>
      <pc:sldChg chg="ord">
        <pc:chgData name="Hicks, Nathan (Orlando)" userId="09bebf5f-e322-4dc8-bb4d-c0ced2566171" providerId="ADAL" clId="{5F0B60C7-F618-48B4-999C-228B6F864F81}" dt="2023-04-10T15:05:50.253" v="1296"/>
        <pc:sldMkLst>
          <pc:docMk/>
          <pc:sldMk cId="1693064628" sldId="4809"/>
        </pc:sldMkLst>
      </pc:sldChg>
      <pc:sldChg chg="ord">
        <pc:chgData name="Hicks, Nathan (Orlando)" userId="09bebf5f-e322-4dc8-bb4d-c0ced2566171" providerId="ADAL" clId="{5F0B60C7-F618-48B4-999C-228B6F864F81}" dt="2023-04-10T15:05:50.253" v="1296"/>
        <pc:sldMkLst>
          <pc:docMk/>
          <pc:sldMk cId="1855878145" sldId="4810"/>
        </pc:sldMkLst>
      </pc:sldChg>
      <pc:sldChg chg="addSp modSp add mod addCm">
        <pc:chgData name="Hicks, Nathan (Orlando)" userId="09bebf5f-e322-4dc8-bb4d-c0ced2566171" providerId="ADAL" clId="{5F0B60C7-F618-48B4-999C-228B6F864F81}" dt="2023-04-10T14:53:58.311" v="487"/>
        <pc:sldMkLst>
          <pc:docMk/>
          <pc:sldMk cId="731914148" sldId="4811"/>
        </pc:sldMkLst>
        <pc:spChg chg="add mod">
          <ac:chgData name="Hicks, Nathan (Orlando)" userId="09bebf5f-e322-4dc8-bb4d-c0ced2566171" providerId="ADAL" clId="{5F0B60C7-F618-48B4-999C-228B6F864F81}" dt="2023-04-10T14:48:47.040" v="486" actId="1035"/>
          <ac:spMkLst>
            <pc:docMk/>
            <pc:sldMk cId="731914148" sldId="4811"/>
            <ac:spMk id="2" creationId="{7FB05979-E6F3-9DED-0423-9BDAF194A921}"/>
          </ac:spMkLst>
        </pc:spChg>
      </pc:sldChg>
      <pc:sldChg chg="modSp new mod ord">
        <pc:chgData name="Hicks, Nathan (Orlando)" userId="09bebf5f-e322-4dc8-bb4d-c0ced2566171" providerId="ADAL" clId="{5F0B60C7-F618-48B4-999C-228B6F864F81}" dt="2023-04-10T15:18:54.094" v="1855" actId="6549"/>
        <pc:sldMkLst>
          <pc:docMk/>
          <pc:sldMk cId="2524765254" sldId="4812"/>
        </pc:sldMkLst>
        <pc:spChg chg="mod">
          <ac:chgData name="Hicks, Nathan (Orlando)" userId="09bebf5f-e322-4dc8-bb4d-c0ced2566171" providerId="ADAL" clId="{5F0B60C7-F618-48B4-999C-228B6F864F81}" dt="2023-04-10T15:18:54.094" v="1855" actId="6549"/>
          <ac:spMkLst>
            <pc:docMk/>
            <pc:sldMk cId="2524765254" sldId="4812"/>
            <ac:spMk id="2" creationId="{9CDADB29-B833-2D85-87B6-9F8859D45A4C}"/>
          </ac:spMkLst>
        </pc:spChg>
        <pc:spChg chg="mod">
          <ac:chgData name="Hicks, Nathan (Orlando)" userId="09bebf5f-e322-4dc8-bb4d-c0ced2566171" providerId="ADAL" clId="{5F0B60C7-F618-48B4-999C-228B6F864F81}" dt="2023-04-10T15:14:08.470" v="1345" actId="20577"/>
          <ac:spMkLst>
            <pc:docMk/>
            <pc:sldMk cId="2524765254" sldId="4812"/>
            <ac:spMk id="3" creationId="{E94AF0A2-29F0-4255-DEC9-427BCDF363A5}"/>
          </ac:spMkLst>
        </pc:spChg>
      </pc:sldChg>
    </pc:docChg>
  </pc:docChgLst>
  <pc:docChgLst>
    <pc:chgData name="Lindsey, Amber" userId="b2c1032f-97de-45fa-aff5-6bd065d78b9a" providerId="ADAL" clId="{0C824087-DD17-4CB0-A6FA-1361580C0AD6}"/>
    <pc:docChg chg="undo custSel addSld delSld modSld sldOrd">
      <pc:chgData name="Lindsey, Amber" userId="b2c1032f-97de-45fa-aff5-6bd065d78b9a" providerId="ADAL" clId="{0C824087-DD17-4CB0-A6FA-1361580C0AD6}" dt="2023-01-31T16:11:25.623" v="418" actId="2696"/>
      <pc:docMkLst>
        <pc:docMk/>
      </pc:docMkLst>
      <pc:sldChg chg="modSp mod">
        <pc:chgData name="Lindsey, Amber" userId="b2c1032f-97de-45fa-aff5-6bd065d78b9a" providerId="ADAL" clId="{0C824087-DD17-4CB0-A6FA-1361580C0AD6}" dt="2023-01-31T15:12:20.786" v="49" actId="20577"/>
        <pc:sldMkLst>
          <pc:docMk/>
          <pc:sldMk cId="2273807480" sldId="256"/>
        </pc:sldMkLst>
        <pc:spChg chg="mod">
          <ac:chgData name="Lindsey, Amber" userId="b2c1032f-97de-45fa-aff5-6bd065d78b9a" providerId="ADAL" clId="{0C824087-DD17-4CB0-A6FA-1361580C0AD6}" dt="2023-01-31T15:12:01.699" v="41" actId="20577"/>
          <ac:spMkLst>
            <pc:docMk/>
            <pc:sldMk cId="2273807480" sldId="256"/>
            <ac:spMk id="2" creationId="{B390756E-CB3C-4A2E-9AC1-C6554FE47E1B}"/>
          </ac:spMkLst>
        </pc:spChg>
        <pc:spChg chg="mod">
          <ac:chgData name="Lindsey, Amber" userId="b2c1032f-97de-45fa-aff5-6bd065d78b9a" providerId="ADAL" clId="{0C824087-DD17-4CB0-A6FA-1361580C0AD6}" dt="2023-01-31T15:12:20.786" v="49" actId="20577"/>
          <ac:spMkLst>
            <pc:docMk/>
            <pc:sldMk cId="2273807480" sldId="256"/>
            <ac:spMk id="3" creationId="{259B0F49-D1F2-4094-A709-67BEDDFFB012}"/>
          </ac:spMkLst>
        </pc:spChg>
      </pc:sldChg>
      <pc:sldChg chg="modSp mod">
        <pc:chgData name="Lindsey, Amber" userId="b2c1032f-97de-45fa-aff5-6bd065d78b9a" providerId="ADAL" clId="{0C824087-DD17-4CB0-A6FA-1361580C0AD6}" dt="2023-01-31T15:33:54.966" v="125" actId="20577"/>
        <pc:sldMkLst>
          <pc:docMk/>
          <pc:sldMk cId="3604854465" sldId="334"/>
        </pc:sldMkLst>
        <pc:spChg chg="mod">
          <ac:chgData name="Lindsey, Amber" userId="b2c1032f-97de-45fa-aff5-6bd065d78b9a" providerId="ADAL" clId="{0C824087-DD17-4CB0-A6FA-1361580C0AD6}" dt="2023-01-31T15:33:36.310" v="85" actId="20577"/>
          <ac:spMkLst>
            <pc:docMk/>
            <pc:sldMk cId="3604854465" sldId="334"/>
            <ac:spMk id="4" creationId="{88C8810A-8710-47D4-B9E7-0566E9CA3653}"/>
          </ac:spMkLst>
        </pc:spChg>
        <pc:spChg chg="mod">
          <ac:chgData name="Lindsey, Amber" userId="b2c1032f-97de-45fa-aff5-6bd065d78b9a" providerId="ADAL" clId="{0C824087-DD17-4CB0-A6FA-1361580C0AD6}" dt="2023-01-31T15:33:54.966" v="125" actId="20577"/>
          <ac:spMkLst>
            <pc:docMk/>
            <pc:sldMk cId="3604854465" sldId="334"/>
            <ac:spMk id="5" creationId="{1B957EEC-EFB3-49B6-AF74-88D8833D4B3B}"/>
          </ac:spMkLst>
        </pc:spChg>
      </pc:sldChg>
    </pc:docChg>
  </pc:docChgLst>
  <pc:docChgLst>
    <pc:chgData name="Hicks, Nathan (Orlando)" userId="09bebf5f-e322-4dc8-bb4d-c0ced2566171" providerId="ADAL" clId="{6DD27110-114F-4888-92C9-A9D73375A843}"/>
    <pc:docChg chg="undo redo custSel addSld delSld modSld sldOrd">
      <pc:chgData name="Hicks, Nathan (Orlando)" userId="09bebf5f-e322-4dc8-bb4d-c0ced2566171" providerId="ADAL" clId="{6DD27110-114F-4888-92C9-A9D73375A843}" dt="2023-01-18T04:03:45.178" v="810" actId="700"/>
      <pc:docMkLst>
        <pc:docMk/>
      </pc:docMkLst>
      <pc:sldChg chg="ord">
        <pc:chgData name="Hicks, Nathan (Orlando)" userId="09bebf5f-e322-4dc8-bb4d-c0ced2566171" providerId="ADAL" clId="{6DD27110-114F-4888-92C9-A9D73375A843}" dt="2023-01-17T21:38:52.654" v="630"/>
        <pc:sldMkLst>
          <pc:docMk/>
          <pc:sldMk cId="2278961156" sldId="260"/>
        </pc:sldMkLst>
      </pc:sldChg>
      <pc:sldChg chg="modSp mod">
        <pc:chgData name="Hicks, Nathan (Orlando)" userId="09bebf5f-e322-4dc8-bb4d-c0ced2566171" providerId="ADAL" clId="{6DD27110-114F-4888-92C9-A9D73375A843}" dt="2023-01-18T04:00:07.333" v="727" actId="20577"/>
        <pc:sldMkLst>
          <pc:docMk/>
          <pc:sldMk cId="196356211" sldId="262"/>
        </pc:sldMkLst>
        <pc:spChg chg="mod">
          <ac:chgData name="Hicks, Nathan (Orlando)" userId="09bebf5f-e322-4dc8-bb4d-c0ced2566171" providerId="ADAL" clId="{6DD27110-114F-4888-92C9-A9D73375A843}" dt="2023-01-18T04:00:07.333" v="727" actId="20577"/>
          <ac:spMkLst>
            <pc:docMk/>
            <pc:sldMk cId="196356211" sldId="262"/>
            <ac:spMk id="6" creationId="{C7FAF72C-2E40-442F-B977-55D9541ECC26}"/>
          </ac:spMkLst>
        </pc:spChg>
      </pc:sldChg>
      <pc:sldChg chg="ord">
        <pc:chgData name="Hicks, Nathan (Orlando)" userId="09bebf5f-e322-4dc8-bb4d-c0ced2566171" providerId="ADAL" clId="{6DD27110-114F-4888-92C9-A9D73375A843}" dt="2023-01-17T21:38:52.654" v="630"/>
        <pc:sldMkLst>
          <pc:docMk/>
          <pc:sldMk cId="1841128878" sldId="265"/>
        </pc:sldMkLst>
      </pc:sldChg>
      <pc:sldChg chg="modSp mod">
        <pc:chgData name="Hicks, Nathan (Orlando)" userId="09bebf5f-e322-4dc8-bb4d-c0ced2566171" providerId="ADAL" clId="{6DD27110-114F-4888-92C9-A9D73375A843}" dt="2023-01-18T04:02:31.368" v="806" actId="20577"/>
        <pc:sldMkLst>
          <pc:docMk/>
          <pc:sldMk cId="1221322186" sldId="271"/>
        </pc:sldMkLst>
        <pc:spChg chg="mod">
          <ac:chgData name="Hicks, Nathan (Orlando)" userId="09bebf5f-e322-4dc8-bb4d-c0ced2566171" providerId="ADAL" clId="{6DD27110-114F-4888-92C9-A9D73375A843}" dt="2023-01-18T04:02:31.368" v="806" actId="20577"/>
          <ac:spMkLst>
            <pc:docMk/>
            <pc:sldMk cId="1221322186" sldId="271"/>
            <ac:spMk id="4" creationId="{88C8810A-8710-47D4-B9E7-0566E9CA3653}"/>
          </ac:spMkLst>
        </pc:spChg>
      </pc:sldChg>
      <pc:sldChg chg="modSp mod">
        <pc:chgData name="Hicks, Nathan (Orlando)" userId="09bebf5f-e322-4dc8-bb4d-c0ced2566171" providerId="ADAL" clId="{6DD27110-114F-4888-92C9-A9D73375A843}" dt="2023-01-13T15:12:47.063" v="3" actId="14100"/>
        <pc:sldMkLst>
          <pc:docMk/>
          <pc:sldMk cId="2186319793" sldId="329"/>
        </pc:sldMkLst>
        <pc:spChg chg="mod">
          <ac:chgData name="Hicks, Nathan (Orlando)" userId="09bebf5f-e322-4dc8-bb4d-c0ced2566171" providerId="ADAL" clId="{6DD27110-114F-4888-92C9-A9D73375A843}" dt="2023-01-13T15:12:47.063" v="3" actId="14100"/>
          <ac:spMkLst>
            <pc:docMk/>
            <pc:sldMk cId="2186319793" sldId="329"/>
            <ac:spMk id="4" creationId="{88C8810A-8710-47D4-B9E7-0566E9CA3653}"/>
          </ac:spMkLst>
        </pc:spChg>
      </pc:sldChg>
      <pc:sldChg chg="add delCm">
        <pc:chgData name="Hicks, Nathan (Orlando)" userId="09bebf5f-e322-4dc8-bb4d-c0ced2566171" providerId="ADAL" clId="{6DD27110-114F-4888-92C9-A9D73375A843}" dt="2023-01-18T03:33:30.789" v="645"/>
        <pc:sldMkLst>
          <pc:docMk/>
          <pc:sldMk cId="3604854465" sldId="334"/>
        </pc:sldMkLst>
      </pc:sldChg>
    </pc:docChg>
  </pc:docChgLst>
</pc:chgInfo>
</file>

<file path=ppt/comments/modernComment_12BD_DD143AF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3F1D730-41FC-4EE9-88BA-DCCB43F2A69B}" authorId="{30861CBA-1C28-B4A1-5B65-E5E7FBA2C7EB}" created="2023-04-10T14:41:19.400">
    <pc:sldMkLst xmlns:pc="http://schemas.microsoft.com/office/powerpoint/2013/main/command">
      <pc:docMk/>
      <pc:sldMk cId="3709090546" sldId="4797"/>
    </pc:sldMkLst>
    <p188:txBody>
      <a:bodyPr/>
      <a:lstStyle/>
      <a:p>
        <a:r>
          <a:rPr lang="en-US"/>
          <a:t>Re-insert from PDF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C4AFB-12AD-482B-90B8-2811BA17C0C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6A4E0-3BE5-4D8C-99C3-E14E206E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8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Georganna</a:t>
            </a:r>
            <a:r>
              <a:rPr lang="en-US"/>
              <a:t> (5 min)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6A4E0-3BE5-4D8C-99C3-E14E206E9F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24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6A4E0-3BE5-4D8C-99C3-E14E206E9F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1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6A4E0-3BE5-4D8C-99C3-E14E206E9F0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352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Approval from SCTPO Board for projects related to intermodal and passenger rail</a:t>
            </a:r>
          </a:p>
          <a:p>
            <a:r>
              <a:rPr lang="en-US"/>
              <a:t>Obtain funding for intermodal projects through partnerships</a:t>
            </a:r>
          </a:p>
          <a:p>
            <a:r>
              <a:rPr lang="en-US"/>
              <a:t>Better understand benefits and need of passenger rail</a:t>
            </a:r>
          </a:p>
          <a:p>
            <a:r>
              <a:rPr lang="en-US"/>
              <a:t>Identify need for modal support including micro-mobility, transit, and non-auto modes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6A4E0-3BE5-4D8C-99C3-E14E206E9F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03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6A4E0-3BE5-4D8C-99C3-E14E206E9F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16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6A4E0-3BE5-4D8C-99C3-E14E206E9F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68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6A4E0-3BE5-4D8C-99C3-E14E206E9F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68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6A4E0-3BE5-4D8C-99C3-E14E206E9F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8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B05DDD9-2DC9-461B-9126-4401581519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53C6-64A1-47B0-80F8-C1183FD0A16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8BEA-9FEB-4BCD-B33C-192B0B64DF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8D0CF2A-B3E4-45F0-9FAF-82E84B110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3825" y="1540352"/>
            <a:ext cx="4905375" cy="10302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cover main text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4BB46EA-66D1-4FD2-8AA4-D738C797BA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3825" y="2571750"/>
            <a:ext cx="4905374" cy="1274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cover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11361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C92FDA5-5560-4B18-B9E8-7FDE1206216D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0" name="Picture 9" descr="Diagram&#10;&#10;Description automatically generated">
              <a:extLst>
                <a:ext uri="{FF2B5EF4-FFF2-40B4-BE49-F238E27FC236}">
                  <a16:creationId xmlns:a16="http://schemas.microsoft.com/office/drawing/2014/main" id="{58BBF74F-17C4-4B2D-9F4D-FF562DB38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432A96-0CAD-42E6-A0FB-5AC3136F6959}"/>
                </a:ext>
              </a:extLst>
            </p:cNvPr>
            <p:cNvSpPr/>
            <p:nvPr userDrawn="1"/>
          </p:nvSpPr>
          <p:spPr>
            <a:xfrm>
              <a:off x="0" y="896620"/>
              <a:ext cx="664900" cy="81280"/>
            </a:xfrm>
            <a:prstGeom prst="rect">
              <a:avLst/>
            </a:prstGeom>
            <a:solidFill>
              <a:srgbClr val="1741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397" y="1777603"/>
            <a:ext cx="7886700" cy="3263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53C6-64A1-47B0-80F8-C1183FD0A16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8BEA-9FEB-4BCD-B33C-192B0B64DF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C7C3DF-792B-4F58-9D68-D027EF8B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224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12FDB0A-70FB-45FF-B123-D5A031442A06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1" name="Picture 10" descr="Diagram&#10;&#10;Description automatically generated">
              <a:extLst>
                <a:ext uri="{FF2B5EF4-FFF2-40B4-BE49-F238E27FC236}">
                  <a16:creationId xmlns:a16="http://schemas.microsoft.com/office/drawing/2014/main" id="{717BD964-1EC5-488E-95F9-72A628F937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387A9F-3231-4E22-9C22-B4C97F46774B}"/>
                </a:ext>
              </a:extLst>
            </p:cNvPr>
            <p:cNvSpPr/>
            <p:nvPr userDrawn="1"/>
          </p:nvSpPr>
          <p:spPr>
            <a:xfrm>
              <a:off x="0" y="896620"/>
              <a:ext cx="664900" cy="81280"/>
            </a:xfrm>
            <a:prstGeom prst="rect">
              <a:avLst/>
            </a:prstGeom>
            <a:solidFill>
              <a:srgbClr val="1741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53C6-64A1-47B0-80F8-C1183FD0A16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8BEA-9FEB-4BCD-B33C-192B0B64DF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381D6E-0CCD-477A-9B08-1B55188B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75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D837555-96C2-442C-9248-AD8FFEC5A535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9" name="Picture 8" descr="Diagram&#10;&#10;Description automatically generated">
              <a:extLst>
                <a:ext uri="{FF2B5EF4-FFF2-40B4-BE49-F238E27FC236}">
                  <a16:creationId xmlns:a16="http://schemas.microsoft.com/office/drawing/2014/main" id="{B4754953-86BE-4E81-BA95-81A5685A35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7BCAAC-2068-4F8A-8859-BE3F46D82A3E}"/>
                </a:ext>
              </a:extLst>
            </p:cNvPr>
            <p:cNvSpPr/>
            <p:nvPr userDrawn="1"/>
          </p:nvSpPr>
          <p:spPr>
            <a:xfrm>
              <a:off x="0" y="896620"/>
              <a:ext cx="664900" cy="81280"/>
            </a:xfrm>
            <a:prstGeom prst="rect">
              <a:avLst/>
            </a:prstGeom>
            <a:solidFill>
              <a:srgbClr val="1741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53C6-64A1-47B0-80F8-C1183FD0A16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8BEA-9FEB-4BCD-B33C-192B0B64DF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8D0CF2A-B3E4-45F0-9FAF-82E84B110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3825" y="1540352"/>
            <a:ext cx="4905375" cy="10302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Thank you.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4BB46EA-66D1-4FD2-8AA4-D738C797BA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3825" y="2571750"/>
            <a:ext cx="4905374" cy="1274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end slide subtitle text</a:t>
            </a:r>
          </a:p>
        </p:txBody>
      </p:sp>
    </p:spTree>
    <p:extLst>
      <p:ext uri="{BB962C8B-B14F-4D97-AF65-F5344CB8AC3E}">
        <p14:creationId xmlns:p14="http://schemas.microsoft.com/office/powerpoint/2010/main" val="6912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5" y="4273215"/>
            <a:ext cx="8485365" cy="85080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90804" y="4951947"/>
            <a:ext cx="219531" cy="1720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15" b="1" i="0">
                <a:solidFill>
                  <a:srgbClr val="011F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3081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5FC263-8E76-4343-BF2F-9FAC41F7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47" y="3803910"/>
            <a:ext cx="2663191" cy="994172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36363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49591F-C2BE-534B-AE88-E57C7031299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6" name="Picture 5" descr="A picture containing yellow&#10;&#10;Description automatically generated">
            <a:extLst>
              <a:ext uri="{FF2B5EF4-FFF2-40B4-BE49-F238E27FC236}">
                <a16:creationId xmlns:a16="http://schemas.microsoft.com/office/drawing/2014/main" id="{3A519641-C4FA-F242-8663-58984A4B9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" y="0"/>
            <a:ext cx="9134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13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F53EB3-CA6B-634F-92A3-B97ED82E2E45}"/>
              </a:ext>
            </a:extLst>
          </p:cNvPr>
          <p:cNvSpPr/>
          <p:nvPr userDrawn="1"/>
        </p:nvSpPr>
        <p:spPr>
          <a:xfrm>
            <a:off x="6070795" y="290969"/>
            <a:ext cx="2788334" cy="2780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29D530B4-4865-9547-8BBD-53A368E7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375" y="327890"/>
            <a:ext cx="2719754" cy="204207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rgbClr val="36363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8313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C8E79B-24BC-EA42-B520-8CC5E633530E}"/>
              </a:ext>
            </a:extLst>
          </p:cNvPr>
          <p:cNvSpPr/>
          <p:nvPr userDrawn="1"/>
        </p:nvSpPr>
        <p:spPr>
          <a:xfrm>
            <a:off x="3632887" y="252664"/>
            <a:ext cx="5110061" cy="312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C7E82F-31E6-2640-B9B0-AA81E235649B}"/>
              </a:ext>
            </a:extLst>
          </p:cNvPr>
          <p:cNvCxnSpPr>
            <a:cxnSpLocks/>
          </p:cNvCxnSpPr>
          <p:nvPr userDrawn="1"/>
        </p:nvCxnSpPr>
        <p:spPr>
          <a:xfrm>
            <a:off x="731521" y="383060"/>
            <a:ext cx="866785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0A40444-3108-E648-AADD-AA1182C66006}"/>
              </a:ext>
            </a:extLst>
          </p:cNvPr>
          <p:cNvSpPr/>
          <p:nvPr userDrawn="1"/>
        </p:nvSpPr>
        <p:spPr>
          <a:xfrm>
            <a:off x="0" y="0"/>
            <a:ext cx="9144000" cy="5068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1F3CEE2-131A-8846-BEB4-57C49D45C7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85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370C1D-B7BB-3141-B117-DA5AD514903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172C82-0A9F-E644-A1DD-8D50186B41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140325" cy="51435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A1147D-540A-C747-9C67-EE7F652D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07" y="2323208"/>
            <a:ext cx="2699766" cy="497086"/>
          </a:xfrm>
          <a:prstGeom prst="rect">
            <a:avLst/>
          </a:prstGeom>
        </p:spPr>
        <p:txBody>
          <a:bodyPr/>
          <a:lstStyle>
            <a:lvl1pPr algn="ctr">
              <a:defRPr sz="1350" b="1">
                <a:solidFill>
                  <a:srgbClr val="36363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1860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AA6DFB-A3F4-DB4D-B3FA-4ACAB92B25C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03E41D-2F46-2549-8601-8010A2FB8D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0"/>
            <a:ext cx="91487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31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DDAFE-A6A4-B745-AB5E-42193130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0AA65F-AC70-EF43-8AEB-EDC44D83BA4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45352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F70AAFB7-21DB-4246-886F-BFDCDE408A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8181908" cy="2139553"/>
          </a:xfrm>
          <a:prstGeom prst="rect">
            <a:avLst/>
          </a:prstGeom>
        </p:spPr>
        <p:txBody>
          <a:bodyPr anchor="b"/>
          <a:lstStyle>
            <a:lvl1pPr>
              <a:defRPr sz="4500"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8181908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53C6-64A1-47B0-80F8-C1183FD0A16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8BEA-9FEB-4BCD-B33C-192B0B64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5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53C6-64A1-47B0-80F8-C1183FD0A16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8BEA-9FEB-4BCD-B33C-192B0B64DF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C20D47-B664-42A4-A8F4-78C1EE35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778342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422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841" y="1777603"/>
            <a:ext cx="8013256" cy="3263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53C6-64A1-47B0-80F8-C1183FD0A16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8BEA-9FEB-4BCD-B33C-192B0B64DF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C7C3DF-792B-4F58-9D68-D027EF8B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8013256" cy="994172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677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53C6-64A1-47B0-80F8-C1183FD0A16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8BEA-9FEB-4BCD-B33C-192B0B64DF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381D6E-0CCD-477A-9B08-1B55188B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19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53C6-64A1-47B0-80F8-C1183FD0A16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8BEA-9FEB-4BCD-B33C-192B0B64DF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8D0CF2A-B3E4-45F0-9FAF-82E84B110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3825" y="1540352"/>
            <a:ext cx="4905375" cy="10302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Thank you.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4BB46EA-66D1-4FD2-8AA4-D738C797BA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3825" y="2571750"/>
            <a:ext cx="4905374" cy="1274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end slide subtitle text</a:t>
            </a:r>
          </a:p>
        </p:txBody>
      </p:sp>
    </p:spTree>
    <p:extLst>
      <p:ext uri="{BB962C8B-B14F-4D97-AF65-F5344CB8AC3E}">
        <p14:creationId xmlns:p14="http://schemas.microsoft.com/office/powerpoint/2010/main" val="72519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53C6-64A1-47B0-80F8-C1183FD0A16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AC9308-C9C3-4996-9C14-9F3F9E175E72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30180613-A69F-4FE5-8301-F22F1DE82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3CB71A9-A3D4-47FD-9289-57333C1A1686}"/>
                </a:ext>
              </a:extLst>
            </p:cNvPr>
            <p:cNvSpPr/>
            <p:nvPr userDrawn="1"/>
          </p:nvSpPr>
          <p:spPr>
            <a:xfrm>
              <a:off x="0" y="896620"/>
              <a:ext cx="664900" cy="81280"/>
            </a:xfrm>
            <a:prstGeom prst="rect">
              <a:avLst/>
            </a:prstGeom>
            <a:solidFill>
              <a:srgbClr val="1741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8BEA-9FEB-4BCD-B33C-192B0B64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3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 with low confidence">
            <a:extLst>
              <a:ext uri="{FF2B5EF4-FFF2-40B4-BE49-F238E27FC236}">
                <a16:creationId xmlns:a16="http://schemas.microsoft.com/office/drawing/2014/main" id="{AAADFE73-31EB-4097-AE99-A9D3008CF1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53C6-64A1-47B0-80F8-C1183FD0A16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8BEA-9FEB-4BCD-B33C-192B0B64DF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3275FA35-FBA7-4BCA-BA28-FAA00C3BE352}"/>
              </a:ext>
            </a:extLst>
          </p:cNvPr>
          <p:cNvSpPr txBox="1">
            <a:spLocks/>
          </p:cNvSpPr>
          <p:nvPr userDrawn="1"/>
        </p:nvSpPr>
        <p:spPr>
          <a:xfrm>
            <a:off x="1139804" y="463145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A853C6-64A1-47B0-80F8-C1183FD0A16A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33925AFA-CBD6-407D-AAAC-0D54A4DEBE88}"/>
              </a:ext>
            </a:extLst>
          </p:cNvPr>
          <p:cNvSpPr txBox="1">
            <a:spLocks/>
          </p:cNvSpPr>
          <p:nvPr userDrawn="1"/>
        </p:nvSpPr>
        <p:spPr>
          <a:xfrm>
            <a:off x="6283304" y="4630341"/>
            <a:ext cx="19000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7F8BEA-9FEB-4BCD-B33C-192B0B64DF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8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E3DC82-2AD6-4E2D-A1AC-5FF2D79AED8A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9" name="Picture 8" descr="Diagram&#10;&#10;Description automatically generated">
              <a:extLst>
                <a:ext uri="{FF2B5EF4-FFF2-40B4-BE49-F238E27FC236}">
                  <a16:creationId xmlns:a16="http://schemas.microsoft.com/office/drawing/2014/main" id="{8236EB3F-D173-4A4A-92E9-4F596F382B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69A339-591F-4B3D-A7AC-643ACA8B129B}"/>
                </a:ext>
              </a:extLst>
            </p:cNvPr>
            <p:cNvSpPr/>
            <p:nvPr userDrawn="1"/>
          </p:nvSpPr>
          <p:spPr>
            <a:xfrm>
              <a:off x="0" y="896620"/>
              <a:ext cx="664900" cy="81280"/>
            </a:xfrm>
            <a:prstGeom prst="rect">
              <a:avLst/>
            </a:prstGeom>
            <a:solidFill>
              <a:srgbClr val="1741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53C6-64A1-47B0-80F8-C1183FD0A16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8BEA-9FEB-4BCD-B33C-192B0B64DF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C20D47-B664-42A4-A8F4-78C1EE35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626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56AE7D5-C999-48AC-BA71-DDDF2C0EF0D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4900" y="463145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853C6-64A1-47B0-80F8-C1183FD0A16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2300" y="4630341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8399" y="4630341"/>
            <a:ext cx="252634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F8BEA-9FEB-4BCD-B33C-192B0B64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5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  <p:sldLayoutId id="2147483662" r:id="rId4"/>
    <p:sldLayoutId id="2147483664" r:id="rId5"/>
    <p:sldLayoutId id="2147483674" r:id="rId6"/>
    <p:sldLayoutId id="2147483672" r:id="rId7"/>
    <p:sldLayoutId id="2147483671" r:id="rId8"/>
    <p:sldLayoutId id="2147483668" r:id="rId9"/>
    <p:sldLayoutId id="2147483669" r:id="rId10"/>
    <p:sldLayoutId id="2147483670" r:id="rId11"/>
    <p:sldLayoutId id="2147483675" r:id="rId12"/>
    <p:sldLayoutId id="214748367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F3BBAA-B116-4A47-8A6B-547343F17BE5}"/>
              </a:ext>
            </a:extLst>
          </p:cNvPr>
          <p:cNvSpPr/>
          <p:nvPr userDrawn="1"/>
        </p:nvSpPr>
        <p:spPr>
          <a:xfrm>
            <a:off x="8638675" y="4897920"/>
            <a:ext cx="548371" cy="2539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fld id="{B43C3C67-8C7F-4109-8B7F-364FC97B6326}" type="slidenum">
              <a:rPr lang="en-US" sz="1050" b="0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500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1AF3531-0B1A-3346-81CA-C955AA1F7A3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4716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054108-293A-0B4C-BA54-D3BACEADC016}"/>
              </a:ext>
            </a:extLst>
          </p:cNvPr>
          <p:cNvSpPr txBox="1"/>
          <p:nvPr userDrawn="1"/>
        </p:nvSpPr>
        <p:spPr>
          <a:xfrm>
            <a:off x="8790385" y="4906257"/>
            <a:ext cx="39647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79DE20F-02D8-2F47-AE7C-8EBAD3F1BF1D}" type="slidenum">
              <a:rPr lang="en-US" sz="825" b="0" smtClean="0"/>
              <a:t>‹#›</a:t>
            </a:fld>
            <a:endParaRPr lang="en-US" sz="900" b="0"/>
          </a:p>
        </p:txBody>
      </p:sp>
    </p:spTree>
    <p:extLst>
      <p:ext uri="{BB962C8B-B14F-4D97-AF65-F5344CB8AC3E}">
        <p14:creationId xmlns:p14="http://schemas.microsoft.com/office/powerpoint/2010/main" val="385590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hf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BD_DD143AF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90756E-CB3C-4A2E-9AC1-C6554FE47E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3825" y="1540352"/>
            <a:ext cx="6189164" cy="1030288"/>
          </a:xfrm>
        </p:spPr>
        <p:txBody>
          <a:bodyPr/>
          <a:lstStyle/>
          <a:p>
            <a:r>
              <a:rPr lang="en-US"/>
              <a:t>Building Partnerships | </a:t>
            </a:r>
            <a:r>
              <a:rPr lang="en-US" sz="2400"/>
              <a:t>Getting Your Partnerships Right on Track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B0F49-D1F2-4094-A709-67BEDDFFB0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Century Gothic"/>
                <a:cs typeface="Arial"/>
              </a:rPr>
              <a:t>Wednesday, April 13, 2023</a:t>
            </a:r>
          </a:p>
        </p:txBody>
      </p:sp>
    </p:spTree>
    <p:extLst>
      <p:ext uri="{BB962C8B-B14F-4D97-AF65-F5344CB8AC3E}">
        <p14:creationId xmlns:p14="http://schemas.microsoft.com/office/powerpoint/2010/main" val="227380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463776-E30C-4B5B-91F2-465649CA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Vision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AC7A1-0697-4D5E-B3F3-9BB490ED6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923" y="1345813"/>
            <a:ext cx="4815548" cy="3263504"/>
          </a:xfrm>
        </p:spPr>
        <p:txBody>
          <a:bodyPr/>
          <a:lstStyle/>
          <a:p>
            <a:r>
              <a:rPr lang="en-US" dirty="0"/>
              <a:t>Meeting 6-Vision</a:t>
            </a:r>
          </a:p>
          <a:p>
            <a:r>
              <a:rPr lang="en-US" dirty="0"/>
              <a:t>Meeting 5-Safety of Mode Choices</a:t>
            </a:r>
          </a:p>
          <a:p>
            <a:r>
              <a:rPr lang="en-US" dirty="0"/>
              <a:t>Meeting 4-Local &amp; Regional Impacts</a:t>
            </a:r>
          </a:p>
          <a:p>
            <a:r>
              <a:rPr lang="en-US" dirty="0">
                <a:solidFill>
                  <a:srgbClr val="FF0000"/>
                </a:solidFill>
              </a:rPr>
              <a:t>Meeting 3-Build Connections – How have others done it?</a:t>
            </a:r>
          </a:p>
          <a:p>
            <a:r>
              <a:rPr lang="en-US" dirty="0">
                <a:solidFill>
                  <a:srgbClr val="00B050"/>
                </a:solidFill>
              </a:rPr>
              <a:t>Meeting 2-Where are our modes?</a:t>
            </a:r>
          </a:p>
          <a:p>
            <a:r>
              <a:rPr lang="en-US" dirty="0">
                <a:solidFill>
                  <a:srgbClr val="00B050"/>
                </a:solidFill>
              </a:rPr>
              <a:t>Meeting 1-Setting the foundation</a:t>
            </a:r>
          </a:p>
        </p:txBody>
      </p:sp>
      <p:pic>
        <p:nvPicPr>
          <p:cNvPr id="2" name="Picture 9" descr="Diagram&#10;&#10;Description automatically generated">
            <a:extLst>
              <a:ext uri="{FF2B5EF4-FFF2-40B4-BE49-F238E27FC236}">
                <a16:creationId xmlns:a16="http://schemas.microsoft.com/office/drawing/2014/main" id="{DD3B6ED9-BCDA-B684-B49C-8F58CE8785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28" r="-229" b="-177"/>
          <a:stretch/>
        </p:blipFill>
        <p:spPr>
          <a:xfrm>
            <a:off x="213504" y="1010485"/>
            <a:ext cx="4035615" cy="4509714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24496045-CE56-43C0-9F2B-E65D0E6A90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7132" y="4133015"/>
            <a:ext cx="395391" cy="39539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B0B74B8-FE09-4584-9662-0D7DBE679AFC}"/>
              </a:ext>
            </a:extLst>
          </p:cNvPr>
          <p:cNvSpPr/>
          <p:nvPr/>
        </p:nvSpPr>
        <p:spPr>
          <a:xfrm>
            <a:off x="2565123" y="3141222"/>
            <a:ext cx="685800" cy="3013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62E69731-599A-416E-BD1B-FA41AF5BFD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7132" y="3703397"/>
            <a:ext cx="395391" cy="3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2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B04808DB-09B4-4BBC-AAD3-F3203C459A0D}"/>
              </a:ext>
            </a:extLst>
          </p:cNvPr>
          <p:cNvSpPr txBox="1">
            <a:spLocks/>
          </p:cNvSpPr>
          <p:nvPr/>
        </p:nvSpPr>
        <p:spPr>
          <a:xfrm>
            <a:off x="358062" y="102636"/>
            <a:ext cx="6443954" cy="9941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Today – Meeting #3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2D2CD9-1C4A-4497-84D5-9255D06BA8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34" y="1345150"/>
            <a:ext cx="1551354" cy="3208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75B79A-F952-4FCD-B30E-0316D87A8B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725" y="2452515"/>
            <a:ext cx="994172" cy="994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87566B-4D2E-4981-87D1-17355F300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77" y="1233628"/>
            <a:ext cx="1267671" cy="780105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8C52543A-600E-42C0-B244-56266B3213D1}"/>
              </a:ext>
            </a:extLst>
          </p:cNvPr>
          <p:cNvSpPr txBox="1">
            <a:spLocks/>
          </p:cNvSpPr>
          <p:nvPr/>
        </p:nvSpPr>
        <p:spPr>
          <a:xfrm>
            <a:off x="2239234" y="1233628"/>
            <a:ext cx="3415776" cy="9864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City of Cocoa’s Vision 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2371D2AF-6BE7-404C-B756-02B18BE36D79}"/>
              </a:ext>
            </a:extLst>
          </p:cNvPr>
          <p:cNvSpPr txBox="1">
            <a:spLocks/>
          </p:cNvSpPr>
          <p:nvPr/>
        </p:nvSpPr>
        <p:spPr>
          <a:xfrm>
            <a:off x="2236995" y="2648071"/>
            <a:ext cx="3415776" cy="70333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Benefits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E8E2BC-FDEA-4935-BC94-11E9FF4E3B7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7677" y="2311184"/>
            <a:ext cx="1055980" cy="1099179"/>
          </a:xfrm>
          <a:prstGeom prst="rect">
            <a:avLst/>
          </a:prstGeom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4BAC37FA-256F-41E0-A3A0-A513512189AB}"/>
              </a:ext>
            </a:extLst>
          </p:cNvPr>
          <p:cNvSpPr txBox="1">
            <a:spLocks/>
          </p:cNvSpPr>
          <p:nvPr/>
        </p:nvSpPr>
        <p:spPr>
          <a:xfrm>
            <a:off x="2236995" y="3779401"/>
            <a:ext cx="3885704" cy="9864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Transit Oriented Development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B4E37A-67BE-4AF5-9923-9EA0532FB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835" y="3707814"/>
            <a:ext cx="1760513" cy="90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50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8810A-8710-47D4-B9E7-0566E9CA3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3825" y="1540352"/>
            <a:ext cx="5319209" cy="1030288"/>
          </a:xfrm>
        </p:spPr>
        <p:txBody>
          <a:bodyPr lIns="91440" tIns="45720" rIns="91440" bIns="45720" anchor="b"/>
          <a:lstStyle/>
          <a:p>
            <a:r>
              <a:rPr lang="en-US" dirty="0">
                <a:latin typeface="Century Gothic"/>
              </a:rPr>
              <a:t>City of Cocoa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7EEC-EFB3-49B6-AF74-88D8833D4B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endParaRPr lang="en-US" dirty="0"/>
          </a:p>
          <a:p>
            <a:r>
              <a:rPr lang="en-US" dirty="0"/>
              <a:t>Samantha </a:t>
            </a:r>
            <a:r>
              <a:rPr lang="en-US" dirty="0" err="1"/>
              <a:t>Senger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3475D8-2E43-4FD0-B1DC-5DAD3E8BF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864" y="1214934"/>
            <a:ext cx="1858865" cy="114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5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8810A-8710-47D4-B9E7-0566E9CA3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3825" y="1540352"/>
            <a:ext cx="5319209" cy="1030288"/>
          </a:xfrm>
        </p:spPr>
        <p:txBody>
          <a:bodyPr lIns="91440" tIns="45720" rIns="91440" bIns="45720" anchor="b"/>
          <a:lstStyle/>
          <a:p>
            <a:r>
              <a:rPr lang="en-US" dirty="0">
                <a:latin typeface="Century Gothic"/>
              </a:rPr>
              <a:t>Economic Benefits of  Intermodal Stations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7EEC-EFB3-49B6-AF74-88D8833D4B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endParaRPr lang="en-US"/>
          </a:p>
          <a:p>
            <a:r>
              <a:rPr lang="en-US"/>
              <a:t>Nick Lepp, HDR</a:t>
            </a:r>
          </a:p>
        </p:txBody>
      </p:sp>
    </p:spTree>
    <p:extLst>
      <p:ext uri="{BB962C8B-B14F-4D97-AF65-F5344CB8AC3E}">
        <p14:creationId xmlns:p14="http://schemas.microsoft.com/office/powerpoint/2010/main" val="1221322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8810A-8710-47D4-B9E7-0566E9CA3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Brightline Construction Update</a:t>
            </a:r>
          </a:p>
        </p:txBody>
      </p:sp>
    </p:spTree>
    <p:extLst>
      <p:ext uri="{BB962C8B-B14F-4D97-AF65-F5344CB8AC3E}">
        <p14:creationId xmlns:p14="http://schemas.microsoft.com/office/powerpoint/2010/main" val="3604854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9D82-E465-5301-B3BD-11033CEC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748836" cy="2139553"/>
          </a:xfrm>
        </p:spPr>
        <p:txBody>
          <a:bodyPr/>
          <a:lstStyle/>
          <a:p>
            <a:r>
              <a:rPr lang="en-US" sz="4000" dirty="0"/>
              <a:t>Transit Oriented Development, Anticipating  Rail in Your Community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7C08E-8CC7-9B9C-D2DC-69F908B35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 Delaney, Treasure Coast RPC</a:t>
            </a:r>
          </a:p>
        </p:txBody>
      </p:sp>
    </p:spTree>
    <p:extLst>
      <p:ext uri="{BB962C8B-B14F-4D97-AF65-F5344CB8AC3E}">
        <p14:creationId xmlns:p14="http://schemas.microsoft.com/office/powerpoint/2010/main" val="272766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A195C6-400B-325A-6CB3-737DCA30A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8575" y="3028950"/>
            <a:ext cx="7397750" cy="1030288"/>
          </a:xfrm>
        </p:spPr>
        <p:txBody>
          <a:bodyPr/>
          <a:lstStyle/>
          <a:p>
            <a:r>
              <a:rPr lang="en-US"/>
              <a:t>FDOT Intermodal Grant </a:t>
            </a:r>
          </a:p>
          <a:p>
            <a:endParaRPr lang="en-US"/>
          </a:p>
          <a:p>
            <a:r>
              <a:rPr lang="en-US"/>
              <a:t>Intermodal Passenger Rail Station Feasibility Study</a:t>
            </a:r>
          </a:p>
        </p:txBody>
      </p:sp>
    </p:spTree>
    <p:extLst>
      <p:ext uri="{BB962C8B-B14F-4D97-AF65-F5344CB8AC3E}">
        <p14:creationId xmlns:p14="http://schemas.microsoft.com/office/powerpoint/2010/main" val="2738406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2733-75B6-50AA-4160-5CC65D0D2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Intermodal Passenger Rail Station Feasibility Study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465BD5A-D8EA-4923-A3A7-8FC65D65EE01}"/>
              </a:ext>
            </a:extLst>
          </p:cNvPr>
          <p:cNvSpPr txBox="1">
            <a:spLocks/>
          </p:cNvSpPr>
          <p:nvPr/>
        </p:nvSpPr>
        <p:spPr>
          <a:xfrm>
            <a:off x="421419" y="1361893"/>
            <a:ext cx="4961614" cy="335720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Space Coast TPO Awarded FDOT Intermodal Grant</a:t>
            </a:r>
          </a:p>
          <a:p>
            <a:pPr lvl="1"/>
            <a:r>
              <a:rPr lang="en-US" dirty="0"/>
              <a:t>$329,510 </a:t>
            </a:r>
          </a:p>
          <a:p>
            <a:pPr lvl="1"/>
            <a:r>
              <a:rPr lang="en-US" dirty="0"/>
              <a:t>Analysis includes looking at:</a:t>
            </a:r>
          </a:p>
          <a:p>
            <a:pPr lvl="2"/>
            <a:r>
              <a:rPr lang="en-US" dirty="0"/>
              <a:t>Land Use and Transportation, Environmental, Catchment Area and Economic Benefits</a:t>
            </a:r>
          </a:p>
          <a:p>
            <a:pPr lvl="1"/>
            <a:r>
              <a:rPr lang="en-US" dirty="0"/>
              <a:t>Framework on how to implement</a:t>
            </a:r>
          </a:p>
          <a:p>
            <a:pPr lvl="1"/>
            <a:r>
              <a:rPr lang="en-US" dirty="0"/>
              <a:t>Identify ‘stages of success’</a:t>
            </a:r>
          </a:p>
          <a:p>
            <a:pPr lvl="1"/>
            <a:r>
              <a:rPr lang="en-US" dirty="0"/>
              <a:t>Guided by stakeholder committee with public engagement</a:t>
            </a:r>
          </a:p>
          <a:p>
            <a:pPr lvl="1"/>
            <a:r>
              <a:rPr lang="en-US" dirty="0"/>
              <a:t>Starts July 2023 – Complete February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4B48A-328C-4D87-A0A0-FEDD6D9CB7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" t="6852"/>
          <a:stretch/>
        </p:blipFill>
        <p:spPr>
          <a:xfrm>
            <a:off x="5671136" y="1443393"/>
            <a:ext cx="2716467" cy="33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89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8810A-8710-47D4-B9E7-0566E9CA3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7EEC-EFB3-49B6-AF74-88D8833D4B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17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FC7F4C-2329-455D-82B4-E3113D4AE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397" y="1671994"/>
            <a:ext cx="7886700" cy="3198030"/>
          </a:xfrm>
        </p:spPr>
        <p:txBody>
          <a:bodyPr/>
          <a:lstStyle/>
          <a:p>
            <a:r>
              <a:rPr lang="en-US" dirty="0"/>
              <a:t>Next Committee Meeting: Think Regionally, Act Locally/Passengers on the Train</a:t>
            </a:r>
          </a:p>
          <a:p>
            <a:pPr lvl="1"/>
            <a:r>
              <a:rPr lang="en-US" b="1" dirty="0"/>
              <a:t>Wednesday, May 17, 2023 | 1:30 pm - 3:30 pm</a:t>
            </a:r>
          </a:p>
          <a:p>
            <a:pPr lvl="1"/>
            <a:r>
              <a:rPr lang="en-US" b="1" dirty="0"/>
              <a:t>Brevard Zoo </a:t>
            </a:r>
            <a:r>
              <a:rPr lang="en-US" dirty="0"/>
              <a:t>(</a:t>
            </a:r>
            <a:r>
              <a:rPr lang="en-US" dirty="0" err="1"/>
              <a:t>Nyami</a:t>
            </a:r>
            <a:r>
              <a:rPr lang="en-US" dirty="0"/>
              <a:t> </a:t>
            </a:r>
            <a:r>
              <a:rPr lang="en-US" dirty="0" err="1"/>
              <a:t>Nyami</a:t>
            </a:r>
            <a:r>
              <a:rPr lang="en-US" dirty="0"/>
              <a:t> Lodge)| 8225 N Wickham Rd, Melbourne, FL 32940</a:t>
            </a:r>
          </a:p>
          <a:p>
            <a:r>
              <a:rPr lang="en-US" dirty="0"/>
              <a:t>More to come…</a:t>
            </a:r>
          </a:p>
          <a:p>
            <a:pPr lvl="1"/>
            <a:r>
              <a:rPr lang="en-US" dirty="0"/>
              <a:t>Transportation Funding &amp; Safety | Punching our Ticket</a:t>
            </a:r>
          </a:p>
          <a:p>
            <a:pPr lvl="1"/>
            <a:r>
              <a:rPr lang="en-US" dirty="0"/>
              <a:t>Shared Vision | All Aboard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ABED6B-CE33-4D1B-8EC8-D0ECB0443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72079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AF9216-0C17-45A1-B3F2-2D2A8569B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DF9E54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364335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AECF69-F572-4774-BF3D-BBE3D0FAA2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76177-0052-4F1B-BA10-846D02B31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A739A-0C4E-43AD-8B49-B33CCF7FFC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PURPOSE</a:t>
            </a:r>
          </a:p>
          <a:p>
            <a:pPr marL="0" indent="0">
              <a:buNone/>
            </a:pPr>
            <a:r>
              <a:rPr lang="en-US" dirty="0"/>
              <a:t>To collaborate and make recommendations on modal choices and passenger rail initiatives.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67AC20-1FE7-4357-A326-A4DDFDD4D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1914670"/>
          </a:xfrm>
        </p:spPr>
        <p:txBody>
          <a:bodyPr/>
          <a:lstStyle/>
          <a:p>
            <a:r>
              <a:rPr lang="en-US" b="1" dirty="0"/>
              <a:t>MISSION</a:t>
            </a:r>
          </a:p>
          <a:p>
            <a:pPr marL="0" indent="0">
              <a:buNone/>
            </a:pPr>
            <a:r>
              <a:rPr lang="en-US" dirty="0"/>
              <a:t>To build a passenger rail station and identify intermodal connections within Brevard County.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413919-E1CB-4105-9C8B-6ADA0978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02" y="249991"/>
            <a:ext cx="7886700" cy="994172"/>
          </a:xfrm>
        </p:spPr>
        <p:txBody>
          <a:bodyPr/>
          <a:lstStyle/>
          <a:p>
            <a:r>
              <a:rPr lang="en-US" dirty="0"/>
              <a:t>Regional Intermodal Connections Committee</a:t>
            </a:r>
          </a:p>
        </p:txBody>
      </p:sp>
    </p:spTree>
    <p:extLst>
      <p:ext uri="{BB962C8B-B14F-4D97-AF65-F5344CB8AC3E}">
        <p14:creationId xmlns:p14="http://schemas.microsoft.com/office/powerpoint/2010/main" val="227896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E939C1-FDF9-42FD-927C-7E373EAC4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Generate passenger rail connection discussion, support, and partnerships</a:t>
            </a:r>
          </a:p>
          <a:p>
            <a:r>
              <a:rPr lang="en-US"/>
              <a:t>Work to create connections to final destinations</a:t>
            </a:r>
          </a:p>
          <a:p>
            <a:r>
              <a:rPr lang="en-US"/>
              <a:t>Understand intermodal grants and funding sources available</a:t>
            </a:r>
          </a:p>
          <a:p>
            <a:r>
              <a:rPr lang="en-US"/>
              <a:t>Make informed recommendations to the SCTPO board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3564BE-12FA-413C-ADC6-E135E477E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184112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8810A-8710-47D4-B9E7-0566E9CA3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3825" y="1540352"/>
            <a:ext cx="5304848" cy="1030288"/>
          </a:xfrm>
        </p:spPr>
        <p:txBody>
          <a:bodyPr/>
          <a:lstStyle/>
          <a:p>
            <a:r>
              <a:rPr lang="en-US" dirty="0"/>
              <a:t>Prior Meetings Recap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7EEC-EFB3-49B6-AF74-88D8833D4B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1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463776-E30C-4B5B-91F2-465649CA12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730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Meeting #1 – Set the Foundation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151BBF-D2DD-4DBB-BA94-33F180200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90" y="1167351"/>
            <a:ext cx="7068710" cy="39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9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5EE534-D878-4FF7-B9E4-EED82357B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1" y="810597"/>
            <a:ext cx="7886701" cy="4436269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44A44009-928B-438B-B901-32FAE3976952}"/>
              </a:ext>
            </a:extLst>
          </p:cNvPr>
          <p:cNvSpPr txBox="1">
            <a:spLocks/>
          </p:cNvSpPr>
          <p:nvPr/>
        </p:nvSpPr>
        <p:spPr>
          <a:xfrm>
            <a:off x="1257300" y="163320"/>
            <a:ext cx="7886700" cy="9937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Meeting #1 –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Identified Key Destinations</a:t>
            </a:r>
          </a:p>
        </p:txBody>
      </p:sp>
    </p:spTree>
    <p:extLst>
      <p:ext uri="{BB962C8B-B14F-4D97-AF65-F5344CB8AC3E}">
        <p14:creationId xmlns:p14="http://schemas.microsoft.com/office/powerpoint/2010/main" val="3709090546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A5EC60-1755-4B1F-9784-E27F0C3355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24127" r="6810" b="3310"/>
          <a:stretch/>
        </p:blipFill>
        <p:spPr>
          <a:xfrm>
            <a:off x="4572000" y="1415333"/>
            <a:ext cx="3235261" cy="349758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C3A82BC5-8D35-4FCA-A840-1F0885E2BC1C}"/>
              </a:ext>
            </a:extLst>
          </p:cNvPr>
          <p:cNvSpPr txBox="1">
            <a:spLocks/>
          </p:cNvSpPr>
          <p:nvPr/>
        </p:nvSpPr>
        <p:spPr>
          <a:xfrm>
            <a:off x="1128558" y="2396344"/>
            <a:ext cx="2627734" cy="180858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Connected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Futuristic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Multimodal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436FCAD-E2B5-494F-AF7F-184A1E9CB9A4}"/>
              </a:ext>
            </a:extLst>
          </p:cNvPr>
          <p:cNvSpPr txBox="1">
            <a:spLocks/>
          </p:cNvSpPr>
          <p:nvPr/>
        </p:nvSpPr>
        <p:spPr>
          <a:xfrm>
            <a:off x="534315" y="1166326"/>
            <a:ext cx="6443954" cy="9941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Space Coast’s Transportation System of Tomorrow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87EAF15-398B-4820-916B-F85152DC8CEB}"/>
              </a:ext>
            </a:extLst>
          </p:cNvPr>
          <p:cNvSpPr txBox="1">
            <a:spLocks/>
          </p:cNvSpPr>
          <p:nvPr/>
        </p:nvSpPr>
        <p:spPr>
          <a:xfrm>
            <a:off x="1257300" y="163320"/>
            <a:ext cx="7886700" cy="9937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Meeting #2 </a:t>
            </a:r>
          </a:p>
        </p:txBody>
      </p:sp>
    </p:spTree>
    <p:extLst>
      <p:ext uri="{BB962C8B-B14F-4D97-AF65-F5344CB8AC3E}">
        <p14:creationId xmlns:p14="http://schemas.microsoft.com/office/powerpoint/2010/main" val="4238464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B04808DB-09B4-4BBC-AAD3-F3203C459A0D}"/>
              </a:ext>
            </a:extLst>
          </p:cNvPr>
          <p:cNvSpPr txBox="1">
            <a:spLocks/>
          </p:cNvSpPr>
          <p:nvPr/>
        </p:nvSpPr>
        <p:spPr>
          <a:xfrm>
            <a:off x="358062" y="102636"/>
            <a:ext cx="6443954" cy="9941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How do we develop future transportation system?</a:t>
            </a: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74950B99-1317-28C3-396D-910F2DABC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663" r="246" b="3620"/>
          <a:stretch/>
        </p:blipFill>
        <p:spPr>
          <a:xfrm>
            <a:off x="-71562" y="1213621"/>
            <a:ext cx="8727783" cy="3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76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DOT">
      <a:dk1>
        <a:srgbClr val="002060"/>
      </a:dk1>
      <a:lt1>
        <a:sysClr val="window" lastClr="FFFFFF"/>
      </a:lt1>
      <a:dk2>
        <a:srgbClr val="1E4483"/>
      </a:dk2>
      <a:lt2>
        <a:srgbClr val="FFFFFF"/>
      </a:lt2>
      <a:accent1>
        <a:srgbClr val="FFC70A"/>
      </a:accent1>
      <a:accent2>
        <a:srgbClr val="FF8100"/>
      </a:accent2>
      <a:accent3>
        <a:srgbClr val="A5A5A5"/>
      </a:accent3>
      <a:accent4>
        <a:srgbClr val="FFC70A"/>
      </a:accent4>
      <a:accent5>
        <a:srgbClr val="00B0F0"/>
      </a:accent5>
      <a:accent6>
        <a:srgbClr val="78BE43"/>
      </a:accent6>
      <a:hlink>
        <a:srgbClr val="0563C1"/>
      </a:hlink>
      <a:folHlink>
        <a:srgbClr val="FFC70A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Blank Flood Background ">
  <a:themeElements>
    <a:clrScheme name="Brightline">
      <a:dk1>
        <a:srgbClr val="363636"/>
      </a:dk1>
      <a:lt1>
        <a:srgbClr val="FFFFFF"/>
      </a:lt1>
      <a:dk2>
        <a:srgbClr val="363636"/>
      </a:dk2>
      <a:lt2>
        <a:srgbClr val="FFFFFF"/>
      </a:lt2>
      <a:accent1>
        <a:srgbClr val="FEDA00"/>
      </a:accent1>
      <a:accent2>
        <a:srgbClr val="D13239"/>
      </a:accent2>
      <a:accent3>
        <a:srgbClr val="CB2B99"/>
      </a:accent3>
      <a:accent4>
        <a:srgbClr val="43B4E4"/>
      </a:accent4>
      <a:accent5>
        <a:srgbClr val="6CC04A"/>
      </a:accent5>
      <a:accent6>
        <a:srgbClr val="FF9E16"/>
      </a:accent6>
      <a:hlink>
        <a:srgbClr val="43B4E4"/>
      </a:hlink>
      <a:folHlink>
        <a:srgbClr val="CB2B9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384</Words>
  <Application>Microsoft Office PowerPoint</Application>
  <PresentationFormat>On-screen Show (16:9)</PresentationFormat>
  <Paragraphs>78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Century Gothic</vt:lpstr>
      <vt:lpstr>Office Theme</vt:lpstr>
      <vt:lpstr>3_Blank Flood Background </vt:lpstr>
      <vt:lpstr>PowerPoint Presentation</vt:lpstr>
      <vt:lpstr>PowerPoint Presentation</vt:lpstr>
      <vt:lpstr>Regional Intermodal Connections Committee</vt:lpstr>
      <vt:lpstr>Goals</vt:lpstr>
      <vt:lpstr>PowerPoint Presentation</vt:lpstr>
      <vt:lpstr>Meeting #1 – Set the Foundation</vt:lpstr>
      <vt:lpstr>PowerPoint Presentation</vt:lpstr>
      <vt:lpstr>PowerPoint Presentation</vt:lpstr>
      <vt:lpstr>PowerPoint Presentation</vt:lpstr>
      <vt:lpstr>Building a Vision</vt:lpstr>
      <vt:lpstr>PowerPoint Presentation</vt:lpstr>
      <vt:lpstr>PowerPoint Presentation</vt:lpstr>
      <vt:lpstr>PowerPoint Presentation</vt:lpstr>
      <vt:lpstr>PowerPoint Presentation</vt:lpstr>
      <vt:lpstr>Transit Oriented Development, Anticipating  Rail in Your Community</vt:lpstr>
      <vt:lpstr>PowerPoint Presentation</vt:lpstr>
      <vt:lpstr>Intermodal Passenger Rail Station Feasibility Study</vt:lpstr>
      <vt:lpstr>PowerPoint Presentation</vt:lpstr>
      <vt:lpstr>Next Steps</vt:lpstr>
      <vt:lpstr>PowerPoint Presentation</vt:lpstr>
    </vt:vector>
  </TitlesOfParts>
  <Company>HDR,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Casals, Joanne</dc:creator>
  <cp:lastModifiedBy>Carter, Laura</cp:lastModifiedBy>
  <cp:revision>17</cp:revision>
  <dcterms:created xsi:type="dcterms:W3CDTF">2019-06-12T13:33:50Z</dcterms:created>
  <dcterms:modified xsi:type="dcterms:W3CDTF">2023-04-17T15:39:53Z</dcterms:modified>
</cp:coreProperties>
</file>