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302" r:id="rId6"/>
    <p:sldId id="296" r:id="rId7"/>
    <p:sldId id="307" r:id="rId8"/>
    <p:sldId id="309" r:id="rId9"/>
    <p:sldId id="308" r:id="rId10"/>
    <p:sldId id="284" r:id="rId11"/>
  </p:sldIdLst>
  <p:sldSz cx="12192000" cy="6858000"/>
  <p:notesSz cx="6858000" cy="9144000"/>
  <p:embeddedFontLst>
    <p:embeddedFont>
      <p:font typeface="Barlow Condensed Light" panose="00000406000000000000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ranklin Gothic Demi Cond" panose="020B0706030402020204" pitchFamily="34" charset="0"/>
      <p:regular r:id="rId22"/>
      <p:bold r:id="rId23"/>
    </p:embeddedFont>
    <p:embeddedFont>
      <p:font typeface="Oswald Medium" panose="000006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ECE3E-0285-40A8-8044-079EA40D17D3}" v="24" dt="2023-02-13T19:36:56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6"/>
    <p:restoredTop sz="94639"/>
  </p:normalViewPr>
  <p:slideViewPr>
    <p:cSldViewPr snapToGrid="0" snapToObjects="1">
      <p:cViewPr varScale="1">
        <p:scale>
          <a:sx n="111" d="100"/>
          <a:sy n="111" d="100"/>
        </p:scale>
        <p:origin x="1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y Dibble, CEM" userId="64dd08df-e238-4674-89c2-0a5e46efd3b4" providerId="ADAL" clId="{D74ECE3E-0285-40A8-8044-079EA40D17D3}"/>
    <pc:docChg chg="undo redo custSel delSld modSld">
      <pc:chgData name="Cory Dibble, CEM" userId="64dd08df-e238-4674-89c2-0a5e46efd3b4" providerId="ADAL" clId="{D74ECE3E-0285-40A8-8044-079EA40D17D3}" dt="2023-02-13T19:46:00.433" v="1194" actId="20577"/>
      <pc:docMkLst>
        <pc:docMk/>
      </pc:docMkLst>
      <pc:sldChg chg="del">
        <pc:chgData name="Cory Dibble, CEM" userId="64dd08df-e238-4674-89c2-0a5e46efd3b4" providerId="ADAL" clId="{D74ECE3E-0285-40A8-8044-079EA40D17D3}" dt="2023-02-07T19:40:26.696" v="28" actId="47"/>
        <pc:sldMkLst>
          <pc:docMk/>
          <pc:sldMk cId="2214763037" sldId="282"/>
        </pc:sldMkLst>
      </pc:sldChg>
      <pc:sldChg chg="delSp modSp del mod">
        <pc:chgData name="Cory Dibble, CEM" userId="64dd08df-e238-4674-89c2-0a5e46efd3b4" providerId="ADAL" clId="{D74ECE3E-0285-40A8-8044-079EA40D17D3}" dt="2023-02-07T19:51:50.714" v="103" actId="47"/>
        <pc:sldMkLst>
          <pc:docMk/>
          <pc:sldMk cId="626634846" sldId="283"/>
        </pc:sldMkLst>
        <pc:spChg chg="mod">
          <ac:chgData name="Cory Dibble, CEM" userId="64dd08df-e238-4674-89c2-0a5e46efd3b4" providerId="ADAL" clId="{D74ECE3E-0285-40A8-8044-079EA40D17D3}" dt="2023-02-07T19:50:46.287" v="92" actId="21"/>
          <ac:spMkLst>
            <pc:docMk/>
            <pc:sldMk cId="626634846" sldId="283"/>
            <ac:spMk id="2" creationId="{5A6D67A6-E529-4952-8222-964C5E929771}"/>
          </ac:spMkLst>
        </pc:spChg>
        <pc:spChg chg="del mod">
          <ac:chgData name="Cory Dibble, CEM" userId="64dd08df-e238-4674-89c2-0a5e46efd3b4" providerId="ADAL" clId="{D74ECE3E-0285-40A8-8044-079EA40D17D3}" dt="2023-02-07T19:42:03.893" v="52" actId="478"/>
          <ac:spMkLst>
            <pc:docMk/>
            <pc:sldMk cId="626634846" sldId="283"/>
            <ac:spMk id="10" creationId="{813668F3-9A5D-DE4C-877E-674E287B8A7E}"/>
          </ac:spMkLst>
        </pc:spChg>
        <pc:spChg chg="mod">
          <ac:chgData name="Cory Dibble, CEM" userId="64dd08df-e238-4674-89c2-0a5e46efd3b4" providerId="ADAL" clId="{D74ECE3E-0285-40A8-8044-079EA40D17D3}" dt="2023-02-07T19:43:02.839" v="65" actId="14100"/>
          <ac:spMkLst>
            <pc:docMk/>
            <pc:sldMk cId="626634846" sldId="283"/>
            <ac:spMk id="12" creationId="{B8A28CA0-8A0D-BA4E-B2F4-EED9029D479F}"/>
          </ac:spMkLst>
        </pc:spChg>
        <pc:picChg chg="mod">
          <ac:chgData name="Cory Dibble, CEM" userId="64dd08df-e238-4674-89c2-0a5e46efd3b4" providerId="ADAL" clId="{D74ECE3E-0285-40A8-8044-079EA40D17D3}" dt="2023-02-07T19:43:04.911" v="66" actId="1076"/>
          <ac:picMkLst>
            <pc:docMk/>
            <pc:sldMk cId="626634846" sldId="283"/>
            <ac:picMk id="3" creationId="{DB76EA6B-28CB-4220-9461-ECB4EF915010}"/>
          </ac:picMkLst>
        </pc:picChg>
      </pc:sldChg>
      <pc:sldChg chg="del">
        <pc:chgData name="Cory Dibble, CEM" userId="64dd08df-e238-4674-89c2-0a5e46efd3b4" providerId="ADAL" clId="{D74ECE3E-0285-40A8-8044-079EA40D17D3}" dt="2023-02-07T19:29:35.832" v="26" actId="47"/>
        <pc:sldMkLst>
          <pc:docMk/>
          <pc:sldMk cId="2691786219" sldId="292"/>
        </pc:sldMkLst>
      </pc:sldChg>
      <pc:sldChg chg="del">
        <pc:chgData name="Cory Dibble, CEM" userId="64dd08df-e238-4674-89c2-0a5e46efd3b4" providerId="ADAL" clId="{D74ECE3E-0285-40A8-8044-079EA40D17D3}" dt="2023-02-07T19:29:35.284" v="25" actId="47"/>
        <pc:sldMkLst>
          <pc:docMk/>
          <pc:sldMk cId="1672987423" sldId="294"/>
        </pc:sldMkLst>
      </pc:sldChg>
      <pc:sldChg chg="addSp delSp modSp mod">
        <pc:chgData name="Cory Dibble, CEM" userId="64dd08df-e238-4674-89c2-0a5e46efd3b4" providerId="ADAL" clId="{D74ECE3E-0285-40A8-8044-079EA40D17D3}" dt="2023-02-13T19:34:43.813" v="1150" actId="14"/>
        <pc:sldMkLst>
          <pc:docMk/>
          <pc:sldMk cId="430376649" sldId="296"/>
        </pc:sldMkLst>
        <pc:spChg chg="add del mod">
          <ac:chgData name="Cory Dibble, CEM" userId="64dd08df-e238-4674-89c2-0a5e46efd3b4" providerId="ADAL" clId="{D74ECE3E-0285-40A8-8044-079EA40D17D3}" dt="2023-02-08T20:20:58.695" v="1084" actId="14100"/>
          <ac:spMkLst>
            <pc:docMk/>
            <pc:sldMk cId="430376649" sldId="296"/>
            <ac:spMk id="2" creationId="{28E1253B-0603-4377-97AE-784CA1C0FDCB}"/>
          </ac:spMkLst>
        </pc:spChg>
        <pc:spChg chg="mod">
          <ac:chgData name="Cory Dibble, CEM" userId="64dd08df-e238-4674-89c2-0a5e46efd3b4" providerId="ADAL" clId="{D74ECE3E-0285-40A8-8044-079EA40D17D3}" dt="2023-02-13T19:34:43.813" v="1150" actId="14"/>
          <ac:spMkLst>
            <pc:docMk/>
            <pc:sldMk cId="430376649" sldId="296"/>
            <ac:spMk id="3" creationId="{1DB41B37-9DD5-429F-859E-F85012C69F41}"/>
          </ac:spMkLst>
        </pc:spChg>
        <pc:spChg chg="add del mod">
          <ac:chgData name="Cory Dibble, CEM" userId="64dd08df-e238-4674-89c2-0a5e46efd3b4" providerId="ADAL" clId="{D74ECE3E-0285-40A8-8044-079EA40D17D3}" dt="2023-02-07T19:53:55.097" v="113" actId="478"/>
          <ac:spMkLst>
            <pc:docMk/>
            <pc:sldMk cId="430376649" sldId="296"/>
            <ac:spMk id="7" creationId="{9991F2EE-CC10-E9C5-7BE3-8331E4E41D60}"/>
          </ac:spMkLst>
        </pc:spChg>
        <pc:picChg chg="mod">
          <ac:chgData name="Cory Dibble, CEM" userId="64dd08df-e238-4674-89c2-0a5e46efd3b4" providerId="ADAL" clId="{D74ECE3E-0285-40A8-8044-079EA40D17D3}" dt="2023-02-13T19:34:38.311" v="1149" actId="1076"/>
          <ac:picMkLst>
            <pc:docMk/>
            <pc:sldMk cId="430376649" sldId="296"/>
            <ac:picMk id="28" creationId="{226C252E-7190-B107-7971-9AAEFA73B4A0}"/>
          </ac:picMkLst>
        </pc:picChg>
        <pc:picChg chg="mod">
          <ac:chgData name="Cory Dibble, CEM" userId="64dd08df-e238-4674-89c2-0a5e46efd3b4" providerId="ADAL" clId="{D74ECE3E-0285-40A8-8044-079EA40D17D3}" dt="2023-02-13T19:34:35.976" v="1148" actId="1076"/>
          <ac:picMkLst>
            <pc:docMk/>
            <pc:sldMk cId="430376649" sldId="296"/>
            <ac:picMk id="29" creationId="{212FA319-ADCF-F0CF-9478-05FF6A42A767}"/>
          </ac:picMkLst>
        </pc:picChg>
        <pc:cxnChg chg="add del mod">
          <ac:chgData name="Cory Dibble, CEM" userId="64dd08df-e238-4674-89c2-0a5e46efd3b4" providerId="ADAL" clId="{D74ECE3E-0285-40A8-8044-079EA40D17D3}" dt="2023-02-08T20:21:00.531" v="1085" actId="1076"/>
          <ac:cxnSpMkLst>
            <pc:docMk/>
            <pc:sldMk cId="430376649" sldId="296"/>
            <ac:cxnSpMk id="5" creationId="{B7D6FB54-6C12-C54E-9385-CD2ACE032990}"/>
          </ac:cxnSpMkLst>
        </pc:cxnChg>
      </pc:sldChg>
      <pc:sldChg chg="modSp del mod">
        <pc:chgData name="Cory Dibble, CEM" userId="64dd08df-e238-4674-89c2-0a5e46efd3b4" providerId="ADAL" clId="{D74ECE3E-0285-40A8-8044-079EA40D17D3}" dt="2023-02-07T19:48:59.366" v="67" actId="47"/>
        <pc:sldMkLst>
          <pc:docMk/>
          <pc:sldMk cId="3700413219" sldId="297"/>
        </pc:sldMkLst>
        <pc:spChg chg="mod">
          <ac:chgData name="Cory Dibble, CEM" userId="64dd08df-e238-4674-89c2-0a5e46efd3b4" providerId="ADAL" clId="{D74ECE3E-0285-40A8-8044-079EA40D17D3}" dt="2023-02-07T19:41:32.516" v="40" actId="27636"/>
          <ac:spMkLst>
            <pc:docMk/>
            <pc:sldMk cId="3700413219" sldId="297"/>
            <ac:spMk id="12" creationId="{B8A28CA0-8A0D-BA4E-B2F4-EED9029D479F}"/>
          </ac:spMkLst>
        </pc:spChg>
      </pc:sldChg>
      <pc:sldChg chg="del">
        <pc:chgData name="Cory Dibble, CEM" userId="64dd08df-e238-4674-89c2-0a5e46efd3b4" providerId="ADAL" clId="{D74ECE3E-0285-40A8-8044-079EA40D17D3}" dt="2023-02-07T19:29:34.162" v="23" actId="47"/>
        <pc:sldMkLst>
          <pc:docMk/>
          <pc:sldMk cId="395532208" sldId="300"/>
        </pc:sldMkLst>
      </pc:sldChg>
      <pc:sldChg chg="modSp mod">
        <pc:chgData name="Cory Dibble, CEM" userId="64dd08df-e238-4674-89c2-0a5e46efd3b4" providerId="ADAL" clId="{D74ECE3E-0285-40A8-8044-079EA40D17D3}" dt="2023-02-07T19:49:57.232" v="89" actId="1076"/>
        <pc:sldMkLst>
          <pc:docMk/>
          <pc:sldMk cId="4218919647" sldId="302"/>
        </pc:sldMkLst>
        <pc:spChg chg="mod">
          <ac:chgData name="Cory Dibble, CEM" userId="64dd08df-e238-4674-89c2-0a5e46efd3b4" providerId="ADAL" clId="{D74ECE3E-0285-40A8-8044-079EA40D17D3}" dt="2023-02-07T19:49:51.835" v="88" actId="404"/>
          <ac:spMkLst>
            <pc:docMk/>
            <pc:sldMk cId="4218919647" sldId="302"/>
            <ac:spMk id="2" creationId="{78281094-FCE6-4FAD-86CE-A1BBE14378A3}"/>
          </ac:spMkLst>
        </pc:spChg>
        <pc:picChg chg="mod">
          <ac:chgData name="Cory Dibble, CEM" userId="64dd08df-e238-4674-89c2-0a5e46efd3b4" providerId="ADAL" clId="{D74ECE3E-0285-40A8-8044-079EA40D17D3}" dt="2023-02-07T19:49:57.232" v="89" actId="1076"/>
          <ac:picMkLst>
            <pc:docMk/>
            <pc:sldMk cId="4218919647" sldId="302"/>
            <ac:picMk id="6" creationId="{2D16F8C6-98FA-CF4A-9D53-951FC8ACCFC9}"/>
          </ac:picMkLst>
        </pc:picChg>
      </pc:sldChg>
      <pc:sldChg chg="del">
        <pc:chgData name="Cory Dibble, CEM" userId="64dd08df-e238-4674-89c2-0a5e46efd3b4" providerId="ADAL" clId="{D74ECE3E-0285-40A8-8044-079EA40D17D3}" dt="2023-02-07T19:29:34.757" v="24" actId="47"/>
        <pc:sldMkLst>
          <pc:docMk/>
          <pc:sldMk cId="1161695495" sldId="303"/>
        </pc:sldMkLst>
      </pc:sldChg>
      <pc:sldChg chg="del">
        <pc:chgData name="Cory Dibble, CEM" userId="64dd08df-e238-4674-89c2-0a5e46efd3b4" providerId="ADAL" clId="{D74ECE3E-0285-40A8-8044-079EA40D17D3}" dt="2023-02-07T19:29:36.732" v="27" actId="47"/>
        <pc:sldMkLst>
          <pc:docMk/>
          <pc:sldMk cId="3900465467" sldId="305"/>
        </pc:sldMkLst>
      </pc:sldChg>
      <pc:sldChg chg="delSp modSp mod">
        <pc:chgData name="Cory Dibble, CEM" userId="64dd08df-e238-4674-89c2-0a5e46efd3b4" providerId="ADAL" clId="{D74ECE3E-0285-40A8-8044-079EA40D17D3}" dt="2023-02-13T19:37:14.767" v="1185" actId="113"/>
        <pc:sldMkLst>
          <pc:docMk/>
          <pc:sldMk cId="2304034394" sldId="307"/>
        </pc:sldMkLst>
        <pc:spChg chg="mod">
          <ac:chgData name="Cory Dibble, CEM" userId="64dd08df-e238-4674-89c2-0a5e46efd3b4" providerId="ADAL" clId="{D74ECE3E-0285-40A8-8044-079EA40D17D3}" dt="2023-02-07T20:01:41.340" v="489" actId="27636"/>
          <ac:spMkLst>
            <pc:docMk/>
            <pc:sldMk cId="2304034394" sldId="307"/>
            <ac:spMk id="2" creationId="{28E1253B-0603-4377-97AE-784CA1C0FDCB}"/>
          </ac:spMkLst>
        </pc:spChg>
        <pc:spChg chg="mod">
          <ac:chgData name="Cory Dibble, CEM" userId="64dd08df-e238-4674-89c2-0a5e46efd3b4" providerId="ADAL" clId="{D74ECE3E-0285-40A8-8044-079EA40D17D3}" dt="2023-02-13T19:37:14.767" v="1185" actId="113"/>
          <ac:spMkLst>
            <pc:docMk/>
            <pc:sldMk cId="2304034394" sldId="307"/>
            <ac:spMk id="3" creationId="{1DB41B37-9DD5-429F-859E-F85012C69F41}"/>
          </ac:spMkLst>
        </pc:spChg>
        <pc:picChg chg="mod">
          <ac:chgData name="Cory Dibble, CEM" userId="64dd08df-e238-4674-89c2-0a5e46efd3b4" providerId="ADAL" clId="{D74ECE3E-0285-40A8-8044-079EA40D17D3}" dt="2023-02-13T19:35:02.516" v="1153" actId="1076"/>
          <ac:picMkLst>
            <pc:docMk/>
            <pc:sldMk cId="2304034394" sldId="307"/>
            <ac:picMk id="4" creationId="{8E2E2517-698B-4372-A6D6-406A1E0D8A2E}"/>
          </ac:picMkLst>
        </pc:picChg>
        <pc:picChg chg="del">
          <ac:chgData name="Cory Dibble, CEM" userId="64dd08df-e238-4674-89c2-0a5e46efd3b4" providerId="ADAL" clId="{D74ECE3E-0285-40A8-8044-079EA40D17D3}" dt="2023-02-07T19:51:11.851" v="98" actId="478"/>
          <ac:picMkLst>
            <pc:docMk/>
            <pc:sldMk cId="2304034394" sldId="307"/>
            <ac:picMk id="7" creationId="{5DAAFB70-4A56-AF04-82B4-C24A346FD6B7}"/>
          </ac:picMkLst>
        </pc:picChg>
        <pc:cxnChg chg="mod">
          <ac:chgData name="Cory Dibble, CEM" userId="64dd08df-e238-4674-89c2-0a5e46efd3b4" providerId="ADAL" clId="{D74ECE3E-0285-40A8-8044-079EA40D17D3}" dt="2023-02-07T20:01:43.556" v="490" actId="1076"/>
          <ac:cxnSpMkLst>
            <pc:docMk/>
            <pc:sldMk cId="2304034394" sldId="307"/>
            <ac:cxnSpMk id="5" creationId="{B7D6FB54-6C12-C54E-9385-CD2ACE032990}"/>
          </ac:cxnSpMkLst>
        </pc:cxnChg>
      </pc:sldChg>
      <pc:sldChg chg="modSp mod">
        <pc:chgData name="Cory Dibble, CEM" userId="64dd08df-e238-4674-89c2-0a5e46efd3b4" providerId="ADAL" clId="{D74ECE3E-0285-40A8-8044-079EA40D17D3}" dt="2023-02-13T19:46:00.433" v="1194" actId="20577"/>
        <pc:sldMkLst>
          <pc:docMk/>
          <pc:sldMk cId="2195892225" sldId="308"/>
        </pc:sldMkLst>
        <pc:spChg chg="mod">
          <ac:chgData name="Cory Dibble, CEM" userId="64dd08df-e238-4674-89c2-0a5e46efd3b4" providerId="ADAL" clId="{D74ECE3E-0285-40A8-8044-079EA40D17D3}" dt="2023-02-07T19:59:09.676" v="423"/>
          <ac:spMkLst>
            <pc:docMk/>
            <pc:sldMk cId="2195892225" sldId="308"/>
            <ac:spMk id="2" creationId="{28E1253B-0603-4377-97AE-784CA1C0FDCB}"/>
          </ac:spMkLst>
        </pc:spChg>
        <pc:spChg chg="mod">
          <ac:chgData name="Cory Dibble, CEM" userId="64dd08df-e238-4674-89c2-0a5e46efd3b4" providerId="ADAL" clId="{D74ECE3E-0285-40A8-8044-079EA40D17D3}" dt="2023-02-13T19:46:00.433" v="1194" actId="20577"/>
          <ac:spMkLst>
            <pc:docMk/>
            <pc:sldMk cId="2195892225" sldId="308"/>
            <ac:spMk id="3" creationId="{1DB41B37-9DD5-429F-859E-F85012C69F41}"/>
          </ac:spMkLst>
        </pc:spChg>
        <pc:picChg chg="mod">
          <ac:chgData name="Cory Dibble, CEM" userId="64dd08df-e238-4674-89c2-0a5e46efd3b4" providerId="ADAL" clId="{D74ECE3E-0285-40A8-8044-079EA40D17D3}" dt="2023-02-07T19:59:14.800" v="426" actId="1076"/>
          <ac:picMkLst>
            <pc:docMk/>
            <pc:sldMk cId="2195892225" sldId="308"/>
            <ac:picMk id="8" creationId="{B2AAB188-6605-44E2-1C5E-AC319C8DA787}"/>
          </ac:picMkLst>
        </pc:picChg>
      </pc:sldChg>
      <pc:sldChg chg="addSp delSp modSp mod">
        <pc:chgData name="Cory Dibble, CEM" userId="64dd08df-e238-4674-89c2-0a5e46efd3b4" providerId="ADAL" clId="{D74ECE3E-0285-40A8-8044-079EA40D17D3}" dt="2023-02-08T19:22:37.663" v="993" actId="20577"/>
        <pc:sldMkLst>
          <pc:docMk/>
          <pc:sldMk cId="2465550408" sldId="309"/>
        </pc:sldMkLst>
        <pc:spChg chg="mod">
          <ac:chgData name="Cory Dibble, CEM" userId="64dd08df-e238-4674-89c2-0a5e46efd3b4" providerId="ADAL" clId="{D74ECE3E-0285-40A8-8044-079EA40D17D3}" dt="2023-02-07T20:01:50.562" v="492" actId="27636"/>
          <ac:spMkLst>
            <pc:docMk/>
            <pc:sldMk cId="2465550408" sldId="309"/>
            <ac:spMk id="2" creationId="{28E1253B-0603-4377-97AE-784CA1C0FDCB}"/>
          </ac:spMkLst>
        </pc:spChg>
        <pc:spChg chg="mod">
          <ac:chgData name="Cory Dibble, CEM" userId="64dd08df-e238-4674-89c2-0a5e46efd3b4" providerId="ADAL" clId="{D74ECE3E-0285-40A8-8044-079EA40D17D3}" dt="2023-02-08T19:22:37.663" v="993" actId="20577"/>
          <ac:spMkLst>
            <pc:docMk/>
            <pc:sldMk cId="2465550408" sldId="309"/>
            <ac:spMk id="3" creationId="{1DB41B37-9DD5-429F-859E-F85012C69F41}"/>
          </ac:spMkLst>
        </pc:spChg>
        <pc:picChg chg="del">
          <ac:chgData name="Cory Dibble, CEM" userId="64dd08df-e238-4674-89c2-0a5e46efd3b4" providerId="ADAL" clId="{D74ECE3E-0285-40A8-8044-079EA40D17D3}" dt="2023-02-07T19:50:59.586" v="94" actId="478"/>
          <ac:picMkLst>
            <pc:docMk/>
            <pc:sldMk cId="2465550408" sldId="309"/>
            <ac:picMk id="4" creationId="{8E2E2517-698B-4372-A6D6-406A1E0D8A2E}"/>
          </ac:picMkLst>
        </pc:picChg>
        <pc:picChg chg="add mod">
          <ac:chgData name="Cory Dibble, CEM" userId="64dd08df-e238-4674-89c2-0a5e46efd3b4" providerId="ADAL" clId="{D74ECE3E-0285-40A8-8044-079EA40D17D3}" dt="2023-02-07T19:51:08.189" v="97" actId="14100"/>
          <ac:picMkLst>
            <pc:docMk/>
            <pc:sldMk cId="2465550408" sldId="309"/>
            <ac:picMk id="8" creationId="{DBB63419-F32B-1A43-B419-B4BB35FBD09D}"/>
          </ac:picMkLst>
        </pc:picChg>
        <pc:cxnChg chg="mod">
          <ac:chgData name="Cory Dibble, CEM" userId="64dd08df-e238-4674-89c2-0a5e46efd3b4" providerId="ADAL" clId="{D74ECE3E-0285-40A8-8044-079EA40D17D3}" dt="2023-02-07T20:01:53.221" v="493" actId="1076"/>
          <ac:cxnSpMkLst>
            <pc:docMk/>
            <pc:sldMk cId="2465550408" sldId="309"/>
            <ac:cxnSpMk id="5" creationId="{B7D6FB54-6C12-C54E-9385-CD2ACE03299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8468F7-749E-1843-88D1-D8683F4CC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E1353-84E7-2042-A3DD-7C6CA53E74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C02C6-63C7-3547-A9D5-19C32E92F2DB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E00A1-C751-A248-A95E-2AE3BA0A73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353E7-C233-EE4A-B995-310C28B12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22EF-B714-C546-AB3B-4510394F5F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5A91-7BAC-DE4E-B089-D584E025010C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8C24-7F5A-9C4C-9386-6D30A4AB8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8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D407C-0190-0E49-89AF-B3F1928ED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6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407C-0190-0E49-89AF-B3F1928EDA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C736-B8C0-5948-8A60-643FD1CCB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DAD74-B372-6942-AAD6-B42AF2A95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74B5F-ADFB-A745-A1DC-8CA16116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F182F-428B-E448-A983-60B01650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D929-5741-B44A-ABAC-CEFAE93C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1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3746-5724-2643-9EF0-E8F4F81C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942ED-4FF8-FB4B-80A9-49CED1D09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F0A9B-FA09-AF44-B8CB-DD0EE0A7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B398-DF10-F549-B5F5-5D2588C5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424E-49AB-C049-8F55-FB805852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BD9C2-2D5B-6C40-9770-238E0C26B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D9C47-624B-584F-AFA5-4793E2126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C8DA-A7A4-2C48-915E-48ECCC3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3B90-9DAF-FC4D-86C8-3F2E6214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A75E-081B-ED4F-B88D-CC4B6208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4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2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8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1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6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7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9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34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0118-C809-5F44-B98C-F881F13E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CE09-1878-9349-A6C9-B8E93F4F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B3E1-312E-2F4F-879F-B1A798CC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C4CC-06E6-7742-B4B7-A674932C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088BC-7E43-0447-96B7-9F7A87AE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9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42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EE94-725D-8A48-89B4-C55C4E11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C650-B0B6-F64B-91D6-AF49CE6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1646-6968-564A-A46F-F1E3D339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0057-4DF7-1447-9A6C-9930D854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9D75-E736-4F42-A87D-2312C35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3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819F-88CB-1C4F-9AD3-47BDA5C4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3EE3-4078-A44C-BE17-C307388F5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C9454-92D0-4D41-87E2-E6A58DD9E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5D54F-71EE-1A4D-8A76-AFE6D3EF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692DB-DAA7-BF42-84A7-019DCA3C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A3B11-423D-174A-B579-B91E509C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679F-6590-1147-AA59-83C56CDE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47A7-D6E9-6D42-856E-A2FDD38B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99F69-90AC-4B4F-B1C4-75D310E1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2B95F-1893-3E45-A055-D5C3D246F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9F28C-83CC-B744-9DF1-0D51BDA66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A927D-82D6-5946-BDFB-E94610B9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C06D3-5104-FD45-A448-AA12D8D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67C34-333D-2A49-ADDD-FE23EFAA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3CB9-65E0-4B4C-A1E3-FFDF885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3FC1E-4171-794D-A30F-68BAC767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92B91-3A37-174B-A5FE-9BCD7C2D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DCB4D-CC49-504B-AEEE-1D350C70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6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EE3F5-82C7-8A49-92A0-D70972DD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788C3-C311-D043-9466-9F3FFC72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064B1-9FFB-914E-8D99-2FEFB55E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7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BCCB-1112-F944-93AD-B0C1E8B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4BD1-7599-D445-BD1C-884F1783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93854-0F13-B941-97DD-36A2E6BA7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4C7B-49DD-604E-A20F-B1A18DCB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00826-3B3F-504C-A8BE-C7E58825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42DDF-0EB9-3E4F-B024-B653D349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9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1B9E-A246-9844-9A56-D488EA0D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95C31-BDA4-7647-82FC-4092409C7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6D014-5EAC-6B45-93FA-81ADD997F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106B0-A345-6747-AE73-DC467EB7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95F26-99F7-544E-BDEF-67EEEBB6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45780-936E-F34C-9620-E06D2C16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0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AF263-292C-2647-B548-130A6196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9E2F2-B209-634C-8D53-63AA1000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2534-BC8E-5240-B840-787BF9869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E749-F34E-BE49-8707-B7E904B8CB0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A96E9-E827-3C4B-8925-44483AC3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F94D-5CA4-904A-8D43-5B98D2B34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FC16-2B0C-E043-ACAB-86B74C2EA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tro video">
            <a:hlinkClick r:id="" action="ppaction://media"/>
            <a:extLst>
              <a:ext uri="{FF2B5EF4-FFF2-40B4-BE49-F238E27FC236}">
                <a16:creationId xmlns:a16="http://schemas.microsoft.com/office/drawing/2014/main" id="{2EFC94F7-CF01-614D-9045-3C8534EDC4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070" y="-1263"/>
            <a:ext cx="12197069" cy="6860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81094-FCE6-4FAD-86CE-A1BBE1437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37" y="5162831"/>
            <a:ext cx="11101402" cy="1020969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Franklin Gothic Demi Cond" panose="020B0603020102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Port Canaveral Hurricane Preparedness and Response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861-CE34-1747-8EEA-E5F2B344C307}"/>
              </a:ext>
            </a:extLst>
          </p:cNvPr>
          <p:cNvSpPr/>
          <p:nvPr/>
        </p:nvSpPr>
        <p:spPr>
          <a:xfrm>
            <a:off x="241385" y="293037"/>
            <a:ext cx="11709229" cy="6271925"/>
          </a:xfrm>
          <a:prstGeom prst="rect">
            <a:avLst/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6F8C6-98FA-CF4A-9D53-951FC8ACC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1" y="4605290"/>
            <a:ext cx="5329760" cy="8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964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53B-0603-4377-97AE-784CA1C0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5"/>
            <a:ext cx="10515600" cy="93165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Franklin Gothic Demi Cond"/>
                <a:cs typeface="Futura Medium"/>
              </a:rPr>
              <a:t>Planning and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1B37-9DD5-429F-859E-F85012C6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8790"/>
            <a:ext cx="7770963" cy="534981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Update Heavy Weather Plans, Review After Action Reports, and complete Improvement Plans</a:t>
            </a:r>
            <a:endParaRPr lang="en-US" sz="2400" dirty="0">
              <a:latin typeface="Barlow Condensed Light" charset="0"/>
              <a:ea typeface="Barlow Condensed Light" charset="0"/>
              <a:cs typeface="Barlow Condensed Light" charset="0"/>
            </a:endParaRP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Evaluate mitigation projects – leverage grant funding 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Monthly hazard surveys of all port facilities – heavily focused during the season</a:t>
            </a:r>
            <a:endParaRPr lang="en-US" sz="3200" dirty="0">
              <a:latin typeface="Barlow Condensed Light" panose="00000406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Identify and secure staging locations – on and off-site</a:t>
            </a:r>
          </a:p>
          <a:p>
            <a:pPr lvl="1"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</a:rPr>
              <a:t>Survey vessel for damage assessment</a:t>
            </a:r>
            <a:endParaRPr lang="en-US" sz="2000" dirty="0">
              <a:latin typeface="Barlow Condensed Light" panose="00000406000000000000" pitchFamily="2" charset="0"/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</a:rPr>
              <a:t>Incident response equipment </a:t>
            </a:r>
            <a:endParaRPr lang="en-US" sz="2000" i="1" dirty="0">
              <a:latin typeface="Barlow Condensed Light" panose="00000406000000000000" pitchFamily="2" charset="0"/>
              <a:ea typeface="Barlow Condensed Light" charset="0"/>
              <a:cs typeface="Barlow Condensed Light" charset="0"/>
            </a:endParaRP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Order equipment/supplies and stockpile consumables</a:t>
            </a:r>
            <a:endParaRPr lang="en-US" sz="3200" dirty="0">
              <a:latin typeface="Barlow Condensed Light" panose="00000406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Host annual Heavy Weather Meeting with USCG, CFR, BCSO, and NWS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Ensure commercial fishing and recreational vessels aware of evacuation requirements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D6FB54-6C12-C54E-9385-CD2ACE032990}"/>
              </a:ext>
            </a:extLst>
          </p:cNvPr>
          <p:cNvCxnSpPr>
            <a:cxnSpLocks/>
          </p:cNvCxnSpPr>
          <p:nvPr/>
        </p:nvCxnSpPr>
        <p:spPr>
          <a:xfrm>
            <a:off x="775180" y="228120"/>
            <a:ext cx="0" cy="508000"/>
          </a:xfrm>
          <a:prstGeom prst="line">
            <a:avLst/>
          </a:prstGeom>
          <a:ln w="95250">
            <a:solidFill>
              <a:srgbClr val="006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9E66D-AB5E-1841-B576-03A87F79D870}"/>
              </a:ext>
            </a:extLst>
          </p:cNvPr>
          <p:cNvCxnSpPr/>
          <p:nvPr/>
        </p:nvCxnSpPr>
        <p:spPr>
          <a:xfrm>
            <a:off x="165464" y="-8953"/>
            <a:ext cx="0" cy="6893323"/>
          </a:xfrm>
          <a:prstGeom prst="line">
            <a:avLst/>
          </a:prstGeom>
          <a:ln w="381000">
            <a:gradFill>
              <a:gsLst>
                <a:gs pos="0">
                  <a:srgbClr val="006DAB"/>
                </a:gs>
                <a:gs pos="100000">
                  <a:srgbClr val="00A3D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26C252E-7190-B107-7971-9AAEFA73B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4" y="1547087"/>
            <a:ext cx="3457918" cy="1890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2FA319-ADCF-F0CF-9478-05FF6A42A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4" y="3779607"/>
            <a:ext cx="3512262" cy="19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53B-0603-4377-97AE-784CA1C0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93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Franklin Gothic Demi Cond"/>
                <a:cs typeface="Futura Medium"/>
              </a:rPr>
              <a:t>Objectives and Priorities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1B37-9DD5-429F-859E-F85012C6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698"/>
            <a:ext cx="6054306" cy="54087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</a:rPr>
              <a:t>Preparation (Prior to Landfall)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Phased closure of Port Canaveral businesses – water and shoreside 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Continuous fuel deliveries until no longer safe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Complete shutdown of all operations at Condition Zulu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“Ride Out Team” (Sheriff’s Dept. &amp; Fire Rescue)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Phased return of storm damage assessment personnel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Resources mobilized to assist as needed (emergency contractors)</a:t>
            </a:r>
          </a:p>
          <a:p>
            <a:pPr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</a:rPr>
              <a:t>Response/Recovery (After Landfall)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Survey channel and aids to navigation 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Damage assessment operations</a:t>
            </a:r>
          </a:p>
          <a:p>
            <a:pPr lvl="2">
              <a:spcAft>
                <a:spcPts val="600"/>
              </a:spcAft>
            </a:pPr>
            <a:r>
              <a:rPr lang="en-US" sz="1400" spc="-50" dirty="0">
                <a:latin typeface="Barlow Condensed Light" panose="00000406000000000000" pitchFamily="2" charset="0"/>
              </a:rPr>
              <a:t>Assess shoreside and waterside facilities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Receive fuel ships and restore truck deliveries to Central FL</a:t>
            </a:r>
          </a:p>
          <a:p>
            <a:pPr lvl="1">
              <a:spcAft>
                <a:spcPts val="600"/>
              </a:spcAft>
            </a:pPr>
            <a:r>
              <a:rPr lang="en-US" sz="1600" spc="-50" dirty="0">
                <a:latin typeface="Barlow Condensed Light" panose="00000406000000000000" pitchFamily="2" charset="0"/>
              </a:rPr>
              <a:t>Receive cruise ships for passenger operations</a:t>
            </a:r>
          </a:p>
          <a:p>
            <a:pPr lvl="1">
              <a:spcAft>
                <a:spcPts val="600"/>
              </a:spcAft>
            </a:pPr>
            <a:r>
              <a:rPr lang="en-US" sz="1600" b="1" spc="-50" dirty="0">
                <a:latin typeface="Barlow Condensed Light" panose="00000406000000000000" pitchFamily="2" charset="0"/>
              </a:rPr>
              <a:t>Resume operations as quickly as possible </a:t>
            </a:r>
          </a:p>
          <a:p>
            <a:pPr>
              <a:spcAft>
                <a:spcPts val="600"/>
              </a:spcAft>
            </a:pPr>
            <a:endParaRPr lang="en-US" i="1" dirty="0">
              <a:latin typeface="+mj-lt"/>
              <a:ea typeface="Barlow Condensed Light" charset="0"/>
              <a:cs typeface="Barlow Condensed Light" charset="0"/>
            </a:endParaRPr>
          </a:p>
          <a:p>
            <a:pPr lvl="1"/>
            <a:endParaRPr lang="en-US" sz="2800" dirty="0">
              <a:latin typeface="Barlow Condensed Light" charset="0"/>
              <a:ea typeface="Barlow Condensed Light" charset="0"/>
              <a:cs typeface="Barlow Condensed Light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D6FB54-6C12-C54E-9385-CD2ACE032990}"/>
              </a:ext>
            </a:extLst>
          </p:cNvPr>
          <p:cNvCxnSpPr>
            <a:cxnSpLocks/>
          </p:cNvCxnSpPr>
          <p:nvPr/>
        </p:nvCxnSpPr>
        <p:spPr>
          <a:xfrm>
            <a:off x="773983" y="425510"/>
            <a:ext cx="0" cy="508000"/>
          </a:xfrm>
          <a:prstGeom prst="line">
            <a:avLst/>
          </a:prstGeom>
          <a:ln w="95250">
            <a:solidFill>
              <a:srgbClr val="006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9E66D-AB5E-1841-B576-03A87F79D870}"/>
              </a:ext>
            </a:extLst>
          </p:cNvPr>
          <p:cNvCxnSpPr/>
          <p:nvPr/>
        </p:nvCxnSpPr>
        <p:spPr>
          <a:xfrm>
            <a:off x="165464" y="-8953"/>
            <a:ext cx="0" cy="6893323"/>
          </a:xfrm>
          <a:prstGeom prst="line">
            <a:avLst/>
          </a:prstGeom>
          <a:ln w="381000">
            <a:gradFill>
              <a:gsLst>
                <a:gs pos="0">
                  <a:srgbClr val="006DAB"/>
                </a:gs>
                <a:gs pos="100000">
                  <a:srgbClr val="00A3D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2E2517-698B-4372-A6D6-406A1E0D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262" y="2129767"/>
            <a:ext cx="5069274" cy="29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3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53B-0603-4377-97AE-784CA1C0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Franklin Gothic Demi Cond"/>
                <a:cs typeface="Futura Medium"/>
              </a:rPr>
              <a:t>Past Challenges to Recovery</a:t>
            </a:r>
            <a:endParaRPr lang="en-US" sz="4000" dirty="0">
              <a:solidFill>
                <a:srgbClr val="00B0F0"/>
              </a:solidFill>
              <a:latin typeface="Oswald Medium" pitchFamily="2" charset="77"/>
              <a:cs typeface="Futura Medium" panose="020B0602020204020303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1B37-9DD5-429F-859E-F85012C6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60"/>
            <a:ext cx="5372819" cy="458970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Catastrophic loss of water supply </a:t>
            </a:r>
          </a:p>
          <a:p>
            <a:pPr lvl="1"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Fire protection/sanitation compromise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Widespread and total power loss impacted core operations </a:t>
            </a:r>
          </a:p>
          <a:p>
            <a:pPr lvl="1"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Generating capacity available at cruise terminals</a:t>
            </a:r>
          </a:p>
          <a:p>
            <a:pPr lvl="1"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Fuel delivery required additional generating capacity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Intermittent, unreliable power restoration over several days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  <a:ea typeface="Barlow Condensed Light" charset="0"/>
                <a:cs typeface="Barlow Condensed Light" charset="0"/>
              </a:rPr>
              <a:t>Sea state conditions post-storm</a:t>
            </a:r>
          </a:p>
          <a:p>
            <a:pPr>
              <a:spcAft>
                <a:spcPts val="600"/>
              </a:spcAft>
            </a:pPr>
            <a:endParaRPr lang="en-US" i="1" dirty="0">
              <a:latin typeface="+mj-lt"/>
              <a:ea typeface="Barlow Condensed Light" charset="0"/>
              <a:cs typeface="Barlow Condensed Light" charset="0"/>
            </a:endParaRPr>
          </a:p>
          <a:p>
            <a:pPr lvl="1"/>
            <a:endParaRPr lang="en-US" sz="2800" dirty="0">
              <a:latin typeface="Barlow Condensed Light" charset="0"/>
              <a:ea typeface="Barlow Condensed Light" charset="0"/>
              <a:cs typeface="Barlow Condensed Light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D6FB54-6C12-C54E-9385-CD2ACE032990}"/>
              </a:ext>
            </a:extLst>
          </p:cNvPr>
          <p:cNvCxnSpPr>
            <a:cxnSpLocks/>
          </p:cNvCxnSpPr>
          <p:nvPr/>
        </p:nvCxnSpPr>
        <p:spPr>
          <a:xfrm>
            <a:off x="775180" y="451389"/>
            <a:ext cx="0" cy="508000"/>
          </a:xfrm>
          <a:prstGeom prst="line">
            <a:avLst/>
          </a:prstGeom>
          <a:ln w="95250">
            <a:solidFill>
              <a:srgbClr val="006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9E66D-AB5E-1841-B576-03A87F79D870}"/>
              </a:ext>
            </a:extLst>
          </p:cNvPr>
          <p:cNvCxnSpPr/>
          <p:nvPr/>
        </p:nvCxnSpPr>
        <p:spPr>
          <a:xfrm>
            <a:off x="165464" y="-8953"/>
            <a:ext cx="0" cy="6893323"/>
          </a:xfrm>
          <a:prstGeom prst="line">
            <a:avLst/>
          </a:prstGeom>
          <a:ln w="381000">
            <a:gradFill>
              <a:gsLst>
                <a:gs pos="0">
                  <a:srgbClr val="006DAB"/>
                </a:gs>
                <a:gs pos="100000">
                  <a:srgbClr val="00A3D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AAFB70-4A56-AF04-82B4-C24A346FD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076" y="3624414"/>
            <a:ext cx="4552969" cy="2723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63419-F32B-1A43-B419-B4BB35FB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96" y="842933"/>
            <a:ext cx="4477825" cy="27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5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53B-0603-4377-97AE-784CA1C0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1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Franklin Gothic Demi Cond"/>
                <a:cs typeface="Futura Medium"/>
              </a:rPr>
              <a:t>Response and Recovery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1B37-9DD5-429F-859E-F85012C6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893"/>
            <a:ext cx="5907658" cy="413707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Channel survey immediately when safe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Restore water, power, sewer services ASAP</a:t>
            </a:r>
          </a:p>
          <a:p>
            <a:pPr lvl="1">
              <a:spcAft>
                <a:spcPts val="600"/>
              </a:spcAft>
            </a:pPr>
            <a:r>
              <a:rPr lang="en-US" sz="2000" spc="-50" dirty="0">
                <a:latin typeface="Barlow Condensed Light" panose="00000406000000000000" pitchFamily="2" charset="0"/>
              </a:rPr>
              <a:t>Coordination with EOC for restoration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Pre-established contracts for support</a:t>
            </a:r>
            <a:r>
              <a:rPr lang="en-US" sz="2400" spc="-50">
                <a:latin typeface="Barlow Condensed Light" panose="00000406000000000000" pitchFamily="2" charset="0"/>
              </a:rPr>
              <a:t>/repairs</a:t>
            </a:r>
            <a:endParaRPr lang="en-US" sz="2400" spc="-50" dirty="0">
              <a:latin typeface="Barlow Condensed Light" panose="00000406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Local and Statewide mutual aid agreements</a:t>
            </a:r>
          </a:p>
          <a:p>
            <a:pPr>
              <a:spcAft>
                <a:spcPts val="600"/>
              </a:spcAft>
            </a:pPr>
            <a:r>
              <a:rPr lang="en-US" sz="2400" spc="-50" dirty="0">
                <a:latin typeface="Barlow Condensed Light" panose="00000406000000000000" pitchFamily="2" charset="0"/>
              </a:rPr>
              <a:t>Identification of port partner resources and capabilities</a:t>
            </a:r>
          </a:p>
          <a:p>
            <a:pPr>
              <a:spcAft>
                <a:spcPts val="600"/>
              </a:spcAft>
            </a:pPr>
            <a:r>
              <a:rPr lang="en-US" sz="2400" u="sng" spc="-50" dirty="0">
                <a:latin typeface="Barlow Condensed Light" panose="00000406000000000000" pitchFamily="2" charset="0"/>
              </a:rPr>
              <a:t>Be proactive and not reactive!</a:t>
            </a:r>
          </a:p>
          <a:p>
            <a:pPr>
              <a:spcAft>
                <a:spcPts val="600"/>
              </a:spcAft>
            </a:pPr>
            <a:endParaRPr lang="en-US" i="1" dirty="0">
              <a:latin typeface="+mj-lt"/>
              <a:ea typeface="Barlow Condensed Light" charset="0"/>
              <a:cs typeface="Barlow Condensed Light" charset="0"/>
            </a:endParaRPr>
          </a:p>
          <a:p>
            <a:pPr lvl="1"/>
            <a:endParaRPr lang="en-US" sz="2800" dirty="0">
              <a:latin typeface="Barlow Condensed Light" charset="0"/>
              <a:ea typeface="Barlow Condensed Light" charset="0"/>
              <a:cs typeface="Barlow Condensed Light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D6FB54-6C12-C54E-9385-CD2ACE032990}"/>
              </a:ext>
            </a:extLst>
          </p:cNvPr>
          <p:cNvCxnSpPr>
            <a:cxnSpLocks/>
          </p:cNvCxnSpPr>
          <p:nvPr/>
        </p:nvCxnSpPr>
        <p:spPr>
          <a:xfrm>
            <a:off x="775180" y="577970"/>
            <a:ext cx="0" cy="508000"/>
          </a:xfrm>
          <a:prstGeom prst="line">
            <a:avLst/>
          </a:prstGeom>
          <a:ln w="95250">
            <a:solidFill>
              <a:srgbClr val="006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9E66D-AB5E-1841-B576-03A87F79D870}"/>
              </a:ext>
            </a:extLst>
          </p:cNvPr>
          <p:cNvCxnSpPr/>
          <p:nvPr/>
        </p:nvCxnSpPr>
        <p:spPr>
          <a:xfrm>
            <a:off x="165464" y="-8953"/>
            <a:ext cx="0" cy="6893323"/>
          </a:xfrm>
          <a:prstGeom prst="line">
            <a:avLst/>
          </a:prstGeom>
          <a:ln w="381000">
            <a:gradFill>
              <a:gsLst>
                <a:gs pos="0">
                  <a:srgbClr val="006DAB"/>
                </a:gs>
                <a:gs pos="100000">
                  <a:srgbClr val="00A3D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AAB188-6605-44E2-1C5E-AC319C8D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168" y="2039893"/>
            <a:ext cx="5316368" cy="32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tro video">
            <a:hlinkClick r:id="" action="ppaction://media"/>
            <a:extLst>
              <a:ext uri="{FF2B5EF4-FFF2-40B4-BE49-F238E27FC236}">
                <a16:creationId xmlns:a16="http://schemas.microsoft.com/office/drawing/2014/main" id="{2EFC94F7-CF01-614D-9045-3C8534EDC4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070" y="-1263"/>
            <a:ext cx="12197069" cy="6860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81094-FCE6-4FAD-86CE-A1BBE1437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37" y="5227199"/>
            <a:ext cx="9144000" cy="956601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Franklin Gothic Demi Cond" panose="020B0603020102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861-CE34-1747-8EEA-E5F2B344C307}"/>
              </a:ext>
            </a:extLst>
          </p:cNvPr>
          <p:cNvSpPr/>
          <p:nvPr/>
        </p:nvSpPr>
        <p:spPr>
          <a:xfrm>
            <a:off x="241385" y="293037"/>
            <a:ext cx="11709229" cy="6271925"/>
          </a:xfrm>
          <a:prstGeom prst="rect">
            <a:avLst/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6F8C6-98FA-CF4A-9D53-951FC8ACC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1" y="4342048"/>
            <a:ext cx="5329760" cy="8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592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F835966F3A5438E800F3D5A7A9025" ma:contentTypeVersion="13" ma:contentTypeDescription="Create a new document." ma:contentTypeScope="" ma:versionID="e5cb54fa867d3b460cdc3692ff848989">
  <xsd:schema xmlns:xsd="http://www.w3.org/2001/XMLSchema" xmlns:xs="http://www.w3.org/2001/XMLSchema" xmlns:p="http://schemas.microsoft.com/office/2006/metadata/properties" xmlns:ns3="f2a60a74-57a9-4407-9392-c296512557d3" xmlns:ns4="f0a53e0e-daa8-400b-91d4-69b3fde82c47" targetNamespace="http://schemas.microsoft.com/office/2006/metadata/properties" ma:root="true" ma:fieldsID="fd3e9cda94e38c21d0d5594342997ab1" ns3:_="" ns4:_="">
    <xsd:import namespace="f2a60a74-57a9-4407-9392-c296512557d3"/>
    <xsd:import namespace="f0a53e0e-daa8-400b-91d4-69b3fde82c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60a74-57a9-4407-9392-c29651255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53e0e-daa8-400b-91d4-69b3fde82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F71CE-9E2A-4839-A779-3BEE7F4356CC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2a60a74-57a9-4407-9392-c296512557d3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f0a53e0e-daa8-400b-91d4-69b3fde82c4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BE36557-46EB-410E-BA92-23E58E883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60a74-57a9-4407-9392-c296512557d3"/>
    <ds:schemaRef ds:uri="f0a53e0e-daa8-400b-91d4-69b3fde82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E8F6DB-9AD0-45F0-9A38-E5CF01278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12172</TotalTime>
  <Words>295</Words>
  <Application>Microsoft Office PowerPoint</Application>
  <PresentationFormat>Widescreen</PresentationFormat>
  <Paragraphs>45</Paragraphs>
  <Slides>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Franklin Gothic Demi Cond</vt:lpstr>
      <vt:lpstr>Oswald Medium</vt:lpstr>
      <vt:lpstr>Calibri</vt:lpstr>
      <vt:lpstr>Arial</vt:lpstr>
      <vt:lpstr>Barlow Condensed Light</vt:lpstr>
      <vt:lpstr>Calibri Light</vt:lpstr>
      <vt:lpstr>Office Theme</vt:lpstr>
      <vt:lpstr>Metropolitan</vt:lpstr>
      <vt:lpstr>Port Canaveral Hurricane Preparedness and Response </vt:lpstr>
      <vt:lpstr>Planning and Mitigation</vt:lpstr>
      <vt:lpstr>Objectives and Priorities </vt:lpstr>
      <vt:lpstr>Past Challenges to Recovery</vt:lpstr>
      <vt:lpstr>Response and Recovery Considerations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Tahernia</dc:creator>
  <cp:lastModifiedBy>Cory Dibble</cp:lastModifiedBy>
  <cp:revision>135</cp:revision>
  <cp:lastPrinted>2018-11-27T18:37:30Z</cp:lastPrinted>
  <dcterms:created xsi:type="dcterms:W3CDTF">2018-11-26T18:45:22Z</dcterms:created>
  <dcterms:modified xsi:type="dcterms:W3CDTF">2023-02-13T19:46:02Z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0x010100E9FF835966F3A5438E800F3D5A7A9025</vt:lpwstr>
  </property>
</Properties>
</file>