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62" r:id="rId6"/>
    <p:sldId id="259" r:id="rId7"/>
    <p:sldId id="260" r:id="rId8"/>
    <p:sldId id="261" r:id="rId9"/>
    <p:sldId id="266" r:id="rId10"/>
    <p:sldId id="265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0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D6EA-93B0-47F5-AA9D-417410FFF0E3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C5510-0176-4047-86C1-6461197E0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0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D6EA-93B0-47F5-AA9D-417410FFF0E3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C5510-0176-4047-86C1-6461197E0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43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D6EA-93B0-47F5-AA9D-417410FFF0E3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C5510-0176-4047-86C1-6461197E0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42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D6EA-93B0-47F5-AA9D-417410FFF0E3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C5510-0176-4047-86C1-6461197E0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09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D6EA-93B0-47F5-AA9D-417410FFF0E3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C5510-0176-4047-86C1-6461197E0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5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D6EA-93B0-47F5-AA9D-417410FFF0E3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C5510-0176-4047-86C1-6461197E0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D6EA-93B0-47F5-AA9D-417410FFF0E3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C5510-0176-4047-86C1-6461197E0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55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D6EA-93B0-47F5-AA9D-417410FFF0E3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C5510-0176-4047-86C1-6461197E0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70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D6EA-93B0-47F5-AA9D-417410FFF0E3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C5510-0176-4047-86C1-6461197E0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0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D6EA-93B0-47F5-AA9D-417410FFF0E3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C5510-0176-4047-86C1-6461197E0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95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D6EA-93B0-47F5-AA9D-417410FFF0E3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C5510-0176-4047-86C1-6461197E0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8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4D6EA-93B0-47F5-AA9D-417410FFF0E3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C5510-0176-4047-86C1-6461197E0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5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5" y="532091"/>
            <a:ext cx="11918711" cy="5793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645" y="6392487"/>
            <a:ext cx="696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Tyler Ave. Public Beach Crossover: Hurricane Nicole storm surge.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297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8" y="99753"/>
            <a:ext cx="3717348" cy="6608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70" y="99753"/>
            <a:ext cx="8030095" cy="5353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0271" y="5694143"/>
            <a:ext cx="7439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Hurricane Ian-related water rise recorded within the Banana River Lagoon by the City’s remote water level gauge network.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45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0"/>
          <a:stretch/>
        </p:blipFill>
        <p:spPr>
          <a:xfrm>
            <a:off x="698269" y="91594"/>
            <a:ext cx="4651484" cy="25601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917" y="91594"/>
            <a:ext cx="6550275" cy="6550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" y="2743200"/>
            <a:ext cx="4651484" cy="389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79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" y="540404"/>
            <a:ext cx="11884511" cy="57771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645" y="6392487"/>
            <a:ext cx="696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Polk Ave.: Urban street flooding via afternoon thunderstorm.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47" y="153785"/>
            <a:ext cx="8733907" cy="6550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9047" y="5710843"/>
            <a:ext cx="3250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Tyler Ave.: Urban street flooding via afternoon thunderstorm.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20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96" y="128847"/>
            <a:ext cx="8800409" cy="66003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80219" y="128847"/>
            <a:ext cx="2515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Tyler Ave.: Urban street flooding via afternoon thunderstorm.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764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004" y="99753"/>
            <a:ext cx="8877993" cy="66584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9047" y="5710843"/>
            <a:ext cx="3250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Tyler Ave.: Urban street flooding via afternoon thunderstorm.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47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5" y="532091"/>
            <a:ext cx="11918711" cy="5793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644" y="6359161"/>
            <a:ext cx="998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Center St. Stormwater Outfall: Hurricane Ian-related water rise within the Banana River Lagoon.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001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" y="148590"/>
            <a:ext cx="8747760" cy="6560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2120" y="216130"/>
            <a:ext cx="5601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Fillmore Ave.: Severe urban street flooding via afternoon thunderstorm.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447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"/>
          <a:stretch/>
        </p:blipFill>
        <p:spPr>
          <a:xfrm>
            <a:off x="358834" y="169659"/>
            <a:ext cx="11474332" cy="61313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834" y="6347518"/>
            <a:ext cx="768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Fillmore Ave.: Severe urban street flooding via thunderstorm.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093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5" y="78616"/>
            <a:ext cx="11418850" cy="663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88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108</Words>
  <Application>Microsoft Office PowerPoint</Application>
  <PresentationFormat>Widescreen</PresentationFormat>
  <Paragraphs>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Eichholz</dc:creator>
  <cp:lastModifiedBy>Zachary Eichholz</cp:lastModifiedBy>
  <cp:revision>4</cp:revision>
  <dcterms:created xsi:type="dcterms:W3CDTF">2023-02-10T13:43:50Z</dcterms:created>
  <dcterms:modified xsi:type="dcterms:W3CDTF">2023-02-10T15:28:39Z</dcterms:modified>
</cp:coreProperties>
</file>